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media/image4.svg" ContentType="image/svg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media/image6.svg" ContentType="image/sv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sldIdLst>
    <p:sldId id="256" r:id="rId5"/>
    <p:sldId id="277" r:id="rId6"/>
    <p:sldId id="331" r:id="rId7"/>
    <p:sldId id="332" r:id="rId8"/>
    <p:sldId id="333" r:id="rId9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zafranski, Caterina" initials="SC" lastIdx="0" clrIdx="0">
    <p:extLst>
      <p:ext uri="{19B8F6BF-5375-455C-9EA6-DF929625EA0E}">
        <p15:presenceInfo xmlns:p15="http://schemas.microsoft.com/office/powerpoint/2012/main" userId="S-1-5-21-1892635996-485898970-3967616231-3407462" providerId="AD"/>
      </p:ext>
    </p:extLst>
  </p:cmAuthor>
  <p:cmAuthor id="2" name="Panagian, Pamela" initials="PP" lastIdx="0" clrIdx="1">
    <p:extLst>
      <p:ext uri="{19B8F6BF-5375-455C-9EA6-DF929625EA0E}">
        <p15:presenceInfo xmlns:p15="http://schemas.microsoft.com/office/powerpoint/2012/main" userId="S::Pamela.Panagian@bsci.com::8939e4dd-f2b8-4431-8fb6-082bab31c26e" providerId="AD"/>
      </p:ext>
    </p:extLst>
  </p:cmAuthor>
  <p:cmAuthor id="3" name="Kutuzova, Natalia [MEDRU]" initials="KN[" lastIdx="3" clrIdx="2">
    <p:extLst>
      <p:ext uri="{19B8F6BF-5375-455C-9EA6-DF929625EA0E}">
        <p15:presenceInfo xmlns:p15="http://schemas.microsoft.com/office/powerpoint/2012/main" userId="S::NKutuzov@its.jnj.com::2ec07943-c7fc-4a75-a79a-50c05a7038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6838"/>
    <a:srgbClr val="92C3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4493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a" userId="2ec07943-c7fc-4a75-a79a-50c05a70386b" providerId="ADAL" clId="{97C7DD43-B7AA-4E3D-A1A3-C088B47B51AC}"/>
    <pc:docChg chg="modSld">
      <pc:chgData name="Natalia" userId="2ec07943-c7fc-4a75-a79a-50c05a70386b" providerId="ADAL" clId="{97C7DD43-B7AA-4E3D-A1A3-C088B47B51AC}" dt="2021-05-24T12:50:00.870" v="0"/>
      <pc:docMkLst>
        <pc:docMk/>
      </pc:docMkLst>
      <pc:sldChg chg="addSp modSp">
        <pc:chgData name="Natalia" userId="2ec07943-c7fc-4a75-a79a-50c05a70386b" providerId="ADAL" clId="{97C7DD43-B7AA-4E3D-A1A3-C088B47B51AC}" dt="2021-05-24T12:50:00.870" v="0"/>
        <pc:sldMkLst>
          <pc:docMk/>
          <pc:sldMk cId="4117649971" sldId="256"/>
        </pc:sldMkLst>
        <pc:spChg chg="add mod">
          <ac:chgData name="Natalia" userId="2ec07943-c7fc-4a75-a79a-50c05a70386b" providerId="ADAL" clId="{97C7DD43-B7AA-4E3D-A1A3-C088B47B51AC}" dt="2021-05-24T12:50:00.870" v="0"/>
          <ac:spMkLst>
            <pc:docMk/>
            <pc:sldMk cId="4117649971" sldId="256"/>
            <ac:spMk id="4" creationId="{C72A4D6F-4B8F-4CF3-AB2C-AC118EA5A121}"/>
          </ac:spMkLst>
        </pc:spChg>
      </pc:sldChg>
    </pc:docChg>
  </pc:docChgLst>
  <pc:docChgLst>
    <pc:chgData name="Kutuzova, Natalia [MEDRU]" userId="2ec07943-c7fc-4a75-a79a-50c05a70386b" providerId="ADAL" clId="{10DACE28-04C2-48EC-9144-FA6B76864ACB}"/>
    <pc:docChg chg="modSld">
      <pc:chgData name="Kutuzova, Natalia [MEDRU]" userId="2ec07943-c7fc-4a75-a79a-50c05a70386b" providerId="ADAL" clId="{10DACE28-04C2-48EC-9144-FA6B76864ACB}" dt="2021-03-31T10:02:45.252" v="32" actId="20577"/>
      <pc:docMkLst>
        <pc:docMk/>
      </pc:docMkLst>
      <pc:sldChg chg="modSp mod">
        <pc:chgData name="Kutuzova, Natalia [MEDRU]" userId="2ec07943-c7fc-4a75-a79a-50c05a70386b" providerId="ADAL" clId="{10DACE28-04C2-48EC-9144-FA6B76864ACB}" dt="2021-03-31T10:00:10.600" v="2" actId="1036"/>
        <pc:sldMkLst>
          <pc:docMk/>
          <pc:sldMk cId="3676275683" sldId="332"/>
        </pc:sldMkLst>
        <pc:spChg chg="mod">
          <ac:chgData name="Kutuzova, Natalia [MEDRU]" userId="2ec07943-c7fc-4a75-a79a-50c05a70386b" providerId="ADAL" clId="{10DACE28-04C2-48EC-9144-FA6B76864ACB}" dt="2021-03-31T10:00:10.600" v="2" actId="1036"/>
          <ac:spMkLst>
            <pc:docMk/>
            <pc:sldMk cId="3676275683" sldId="332"/>
            <ac:spMk id="2" creationId="{9BA0EE33-1BD1-4E9C-8945-D3147E8CB73C}"/>
          </ac:spMkLst>
        </pc:spChg>
      </pc:sldChg>
      <pc:sldChg chg="modSp mod">
        <pc:chgData name="Kutuzova, Natalia [MEDRU]" userId="2ec07943-c7fc-4a75-a79a-50c05a70386b" providerId="ADAL" clId="{10DACE28-04C2-48EC-9144-FA6B76864ACB}" dt="2021-03-31T10:02:45.252" v="32" actId="20577"/>
        <pc:sldMkLst>
          <pc:docMk/>
          <pc:sldMk cId="3154881003" sldId="333"/>
        </pc:sldMkLst>
        <pc:spChg chg="mod">
          <ac:chgData name="Kutuzova, Natalia [MEDRU]" userId="2ec07943-c7fc-4a75-a79a-50c05a70386b" providerId="ADAL" clId="{10DACE28-04C2-48EC-9144-FA6B76864ACB}" dt="2021-03-31T10:01:48.381" v="25" actId="1076"/>
          <ac:spMkLst>
            <pc:docMk/>
            <pc:sldMk cId="3154881003" sldId="333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10DACE28-04C2-48EC-9144-FA6B76864ACB}" dt="2021-03-31T10:02:45.252" v="32" actId="20577"/>
          <ac:spMkLst>
            <pc:docMk/>
            <pc:sldMk cId="3154881003" sldId="333"/>
            <ac:spMk id="3" creationId="{53717543-5078-4D6F-BE81-27A40DC9302F}"/>
          </ac:spMkLst>
        </pc:spChg>
      </pc:sldChg>
    </pc:docChg>
  </pc:docChgLst>
  <pc:docChgLst>
    <pc:chgData name="Kutuzova, Natalia [MEDRU]" userId="2ec07943-c7fc-4a75-a79a-50c05a70386b" providerId="ADAL" clId="{14EFAD20-7E43-466E-9114-C0A75D8DF40D}"/>
    <pc:docChg chg="addSld modSld">
      <pc:chgData name="Kutuzova, Natalia [MEDRU]" userId="2ec07943-c7fc-4a75-a79a-50c05a70386b" providerId="ADAL" clId="{14EFAD20-7E43-466E-9114-C0A75D8DF40D}" dt="2021-03-04T16:16:58.197" v="0"/>
      <pc:docMkLst>
        <pc:docMk/>
      </pc:docMkLst>
      <pc:sldChg chg="add">
        <pc:chgData name="Kutuzova, Natalia [MEDRU]" userId="2ec07943-c7fc-4a75-a79a-50c05a70386b" providerId="ADAL" clId="{14EFAD20-7E43-466E-9114-C0A75D8DF40D}" dt="2021-03-04T16:16:58.197" v="0"/>
        <pc:sldMkLst>
          <pc:docMk/>
          <pc:sldMk cId="2632443967" sldId="314"/>
        </pc:sldMkLst>
      </pc:sldChg>
      <pc:sldChg chg="add">
        <pc:chgData name="Kutuzova, Natalia [MEDRU]" userId="2ec07943-c7fc-4a75-a79a-50c05a70386b" providerId="ADAL" clId="{14EFAD20-7E43-466E-9114-C0A75D8DF40D}" dt="2021-03-04T16:16:58.197" v="0"/>
        <pc:sldMkLst>
          <pc:docMk/>
          <pc:sldMk cId="1331662261" sldId="319"/>
        </pc:sldMkLst>
      </pc:sldChg>
      <pc:sldChg chg="add">
        <pc:chgData name="Kutuzova, Natalia [MEDRU]" userId="2ec07943-c7fc-4a75-a79a-50c05a70386b" providerId="ADAL" clId="{14EFAD20-7E43-466E-9114-C0A75D8DF40D}" dt="2021-03-04T16:16:58.197" v="0"/>
        <pc:sldMkLst>
          <pc:docMk/>
          <pc:sldMk cId="3616565923" sldId="320"/>
        </pc:sldMkLst>
      </pc:sldChg>
      <pc:sldChg chg="add">
        <pc:chgData name="Kutuzova, Natalia [MEDRU]" userId="2ec07943-c7fc-4a75-a79a-50c05a70386b" providerId="ADAL" clId="{14EFAD20-7E43-466E-9114-C0A75D8DF40D}" dt="2021-03-04T16:16:58.197" v="0"/>
        <pc:sldMkLst>
          <pc:docMk/>
          <pc:sldMk cId="3263774106" sldId="321"/>
        </pc:sldMkLst>
      </pc:sldChg>
      <pc:sldChg chg="add">
        <pc:chgData name="Kutuzova, Natalia [MEDRU]" userId="2ec07943-c7fc-4a75-a79a-50c05a70386b" providerId="ADAL" clId="{14EFAD20-7E43-466E-9114-C0A75D8DF40D}" dt="2021-03-04T16:16:58.197" v="0"/>
        <pc:sldMkLst>
          <pc:docMk/>
          <pc:sldMk cId="1171884875" sldId="322"/>
        </pc:sldMkLst>
      </pc:sldChg>
      <pc:sldChg chg="add">
        <pc:chgData name="Kutuzova, Natalia [MEDRU]" userId="2ec07943-c7fc-4a75-a79a-50c05a70386b" providerId="ADAL" clId="{14EFAD20-7E43-466E-9114-C0A75D8DF40D}" dt="2021-03-04T16:16:58.197" v="0"/>
        <pc:sldMkLst>
          <pc:docMk/>
          <pc:sldMk cId="1950471264" sldId="323"/>
        </pc:sldMkLst>
      </pc:sldChg>
      <pc:sldChg chg="add">
        <pc:chgData name="Kutuzova, Natalia [MEDRU]" userId="2ec07943-c7fc-4a75-a79a-50c05a70386b" providerId="ADAL" clId="{14EFAD20-7E43-466E-9114-C0A75D8DF40D}" dt="2021-03-04T16:16:58.197" v="0"/>
        <pc:sldMkLst>
          <pc:docMk/>
          <pc:sldMk cId="1124987265" sldId="324"/>
        </pc:sldMkLst>
      </pc:sldChg>
      <pc:sldChg chg="add">
        <pc:chgData name="Kutuzova, Natalia [MEDRU]" userId="2ec07943-c7fc-4a75-a79a-50c05a70386b" providerId="ADAL" clId="{14EFAD20-7E43-466E-9114-C0A75D8DF40D}" dt="2021-03-04T16:16:58.197" v="0"/>
        <pc:sldMkLst>
          <pc:docMk/>
          <pc:sldMk cId="134670032" sldId="325"/>
        </pc:sldMkLst>
      </pc:sldChg>
    </pc:docChg>
  </pc:docChgLst>
  <pc:docChgLst>
    <pc:chgData name="Kutuzova, Natalia [MEDRU]" userId="2ec07943-c7fc-4a75-a79a-50c05a70386b" providerId="ADAL" clId="{53522354-6026-48F9-B671-5A5BE60292B8}"/>
    <pc:docChg chg="undo custSel addSld delSld modSld sldOrd">
      <pc:chgData name="Kutuzova, Natalia [MEDRU]" userId="2ec07943-c7fc-4a75-a79a-50c05a70386b" providerId="ADAL" clId="{53522354-6026-48F9-B671-5A5BE60292B8}" dt="2021-03-28T22:55:19.063" v="1202" actId="47"/>
      <pc:docMkLst>
        <pc:docMk/>
      </pc:docMkLst>
      <pc:sldChg chg="modSp mod">
        <pc:chgData name="Kutuzova, Natalia [MEDRU]" userId="2ec07943-c7fc-4a75-a79a-50c05a70386b" providerId="ADAL" clId="{53522354-6026-48F9-B671-5A5BE60292B8}" dt="2021-03-28T22:14:09.554" v="2"/>
        <pc:sldMkLst>
          <pc:docMk/>
          <pc:sldMk cId="4117649971" sldId="256"/>
        </pc:sldMkLst>
        <pc:spChg chg="mod">
          <ac:chgData name="Kutuzova, Natalia [MEDRU]" userId="2ec07943-c7fc-4a75-a79a-50c05a70386b" providerId="ADAL" clId="{53522354-6026-48F9-B671-5A5BE60292B8}" dt="2021-03-28T22:14:09.554" v="2"/>
          <ac:spMkLst>
            <pc:docMk/>
            <pc:sldMk cId="4117649971" sldId="256"/>
            <ac:spMk id="2" creationId="{E29CB340-1BC1-4CC9-B22E-AF935D2A6622}"/>
          </ac:spMkLst>
        </pc:spChg>
      </pc:sldChg>
      <pc:sldChg chg="del">
        <pc:chgData name="Kutuzova, Natalia [MEDRU]" userId="2ec07943-c7fc-4a75-a79a-50c05a70386b" providerId="ADAL" clId="{53522354-6026-48F9-B671-5A5BE60292B8}" dt="2021-03-28T22:14:15.026" v="3" actId="47"/>
        <pc:sldMkLst>
          <pc:docMk/>
          <pc:sldMk cId="241593149" sldId="257"/>
        </pc:sldMkLst>
      </pc:sldChg>
      <pc:sldChg chg="del">
        <pc:chgData name="Kutuzova, Natalia [MEDRU]" userId="2ec07943-c7fc-4a75-a79a-50c05a70386b" providerId="ADAL" clId="{53522354-6026-48F9-B671-5A5BE60292B8}" dt="2021-03-28T22:14:15.898" v="4" actId="47"/>
        <pc:sldMkLst>
          <pc:docMk/>
          <pc:sldMk cId="884991460" sldId="258"/>
        </pc:sldMkLst>
      </pc:sldChg>
      <pc:sldChg chg="del">
        <pc:chgData name="Kutuzova, Natalia [MEDRU]" userId="2ec07943-c7fc-4a75-a79a-50c05a70386b" providerId="ADAL" clId="{53522354-6026-48F9-B671-5A5BE60292B8}" dt="2021-03-28T22:14:20.384" v="6" actId="47"/>
        <pc:sldMkLst>
          <pc:docMk/>
          <pc:sldMk cId="810990429" sldId="259"/>
        </pc:sldMkLst>
      </pc:sldChg>
      <pc:sldChg chg="del">
        <pc:chgData name="Kutuzova, Natalia [MEDRU]" userId="2ec07943-c7fc-4a75-a79a-50c05a70386b" providerId="ADAL" clId="{53522354-6026-48F9-B671-5A5BE60292B8}" dt="2021-03-28T22:14:28.369" v="11" actId="47"/>
        <pc:sldMkLst>
          <pc:docMk/>
          <pc:sldMk cId="3091142971" sldId="261"/>
        </pc:sldMkLst>
      </pc:sldChg>
      <pc:sldChg chg="modSp del mod">
        <pc:chgData name="Kutuzova, Natalia [MEDRU]" userId="2ec07943-c7fc-4a75-a79a-50c05a70386b" providerId="ADAL" clId="{53522354-6026-48F9-B671-5A5BE60292B8}" dt="2021-03-28T22:55:18.363" v="1201" actId="47"/>
        <pc:sldMkLst>
          <pc:docMk/>
          <pc:sldMk cId="3071743455" sldId="262"/>
        </pc:sldMkLst>
        <pc:spChg chg="mod">
          <ac:chgData name="Kutuzova, Natalia [MEDRU]" userId="2ec07943-c7fc-4a75-a79a-50c05a70386b" providerId="ADAL" clId="{53522354-6026-48F9-B671-5A5BE60292B8}" dt="2021-03-28T22:45:30.089" v="970" actId="27636"/>
          <ac:spMkLst>
            <pc:docMk/>
            <pc:sldMk cId="3071743455" sldId="262"/>
            <ac:spMk id="3" creationId="{98177710-E4C1-407D-AE54-63C2078DE7A6}"/>
          </ac:spMkLst>
        </pc:spChg>
      </pc:sldChg>
      <pc:sldChg chg="del">
        <pc:chgData name="Kutuzova, Natalia [MEDRU]" userId="2ec07943-c7fc-4a75-a79a-50c05a70386b" providerId="ADAL" clId="{53522354-6026-48F9-B671-5A5BE60292B8}" dt="2021-03-28T22:14:16.852" v="5" actId="47"/>
        <pc:sldMkLst>
          <pc:docMk/>
          <pc:sldMk cId="4276563627" sldId="287"/>
        </pc:sldMkLst>
      </pc:sldChg>
      <pc:sldChg chg="del">
        <pc:chgData name="Kutuzova, Natalia [MEDRU]" userId="2ec07943-c7fc-4a75-a79a-50c05a70386b" providerId="ADAL" clId="{53522354-6026-48F9-B671-5A5BE60292B8}" dt="2021-03-28T22:55:17.541" v="1200" actId="47"/>
        <pc:sldMkLst>
          <pc:docMk/>
          <pc:sldMk cId="2093682765" sldId="297"/>
        </pc:sldMkLst>
      </pc:sldChg>
      <pc:sldChg chg="del">
        <pc:chgData name="Kutuzova, Natalia [MEDRU]" userId="2ec07943-c7fc-4a75-a79a-50c05a70386b" providerId="ADAL" clId="{53522354-6026-48F9-B671-5A5BE60292B8}" dt="2021-03-28T22:14:32.843" v="12" actId="47"/>
        <pc:sldMkLst>
          <pc:docMk/>
          <pc:sldMk cId="782961520" sldId="303"/>
        </pc:sldMkLst>
      </pc:sldChg>
      <pc:sldChg chg="del">
        <pc:chgData name="Kutuzova, Natalia [MEDRU]" userId="2ec07943-c7fc-4a75-a79a-50c05a70386b" providerId="ADAL" clId="{53522354-6026-48F9-B671-5A5BE60292B8}" dt="2021-03-28T22:14:36.532" v="13" actId="47"/>
        <pc:sldMkLst>
          <pc:docMk/>
          <pc:sldMk cId="1476520551" sldId="326"/>
        </pc:sldMkLst>
      </pc:sldChg>
      <pc:sldChg chg="del">
        <pc:chgData name="Kutuzova, Natalia [MEDRU]" userId="2ec07943-c7fc-4a75-a79a-50c05a70386b" providerId="ADAL" clId="{53522354-6026-48F9-B671-5A5BE60292B8}" dt="2021-03-28T22:14:37.921" v="14" actId="47"/>
        <pc:sldMkLst>
          <pc:docMk/>
          <pc:sldMk cId="1945525479" sldId="327"/>
        </pc:sldMkLst>
      </pc:sldChg>
      <pc:sldChg chg="del">
        <pc:chgData name="Kutuzova, Natalia [MEDRU]" userId="2ec07943-c7fc-4a75-a79a-50c05a70386b" providerId="ADAL" clId="{53522354-6026-48F9-B671-5A5BE60292B8}" dt="2021-03-28T22:55:19.063" v="1202" actId="47"/>
        <pc:sldMkLst>
          <pc:docMk/>
          <pc:sldMk cId="998699360" sldId="329"/>
        </pc:sldMkLst>
      </pc:sldChg>
      <pc:sldChg chg="del">
        <pc:chgData name="Kutuzova, Natalia [MEDRU]" userId="2ec07943-c7fc-4a75-a79a-50c05a70386b" providerId="ADAL" clId="{53522354-6026-48F9-B671-5A5BE60292B8}" dt="2021-03-28T22:14:38.690" v="15" actId="47"/>
        <pc:sldMkLst>
          <pc:docMk/>
          <pc:sldMk cId="567144240" sldId="330"/>
        </pc:sldMkLst>
      </pc:sldChg>
      <pc:sldChg chg="addSp delSp modSp mod">
        <pc:chgData name="Kutuzova, Natalia [MEDRU]" userId="2ec07943-c7fc-4a75-a79a-50c05a70386b" providerId="ADAL" clId="{53522354-6026-48F9-B671-5A5BE60292B8}" dt="2021-03-28T22:42:31.090" v="891" actId="1076"/>
        <pc:sldMkLst>
          <pc:docMk/>
          <pc:sldMk cId="566631709" sldId="331"/>
        </pc:sldMkLst>
        <pc:spChg chg="mod">
          <ac:chgData name="Kutuzova, Natalia [MEDRU]" userId="2ec07943-c7fc-4a75-a79a-50c05a70386b" providerId="ADAL" clId="{53522354-6026-48F9-B671-5A5BE60292B8}" dt="2021-03-28T22:24:08.655" v="50" actId="20577"/>
          <ac:spMkLst>
            <pc:docMk/>
            <pc:sldMk cId="566631709" sldId="331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53522354-6026-48F9-B671-5A5BE60292B8}" dt="2021-03-28T22:42:31.090" v="891" actId="1076"/>
          <ac:spMkLst>
            <pc:docMk/>
            <pc:sldMk cId="566631709" sldId="331"/>
            <ac:spMk id="3" creationId="{53717543-5078-4D6F-BE81-27A40DC9302F}"/>
          </ac:spMkLst>
        </pc:spChg>
        <pc:spChg chg="add mod">
          <ac:chgData name="Kutuzova, Natalia [MEDRU]" userId="2ec07943-c7fc-4a75-a79a-50c05a70386b" providerId="ADAL" clId="{53522354-6026-48F9-B671-5A5BE60292B8}" dt="2021-03-28T22:23:59.989" v="21"/>
          <ac:spMkLst>
            <pc:docMk/>
            <pc:sldMk cId="566631709" sldId="331"/>
            <ac:spMk id="10" creationId="{E7E2C442-C82A-448E-8778-8CBF9C89CCEF}"/>
          </ac:spMkLst>
        </pc:spChg>
        <pc:spChg chg="add mod">
          <ac:chgData name="Kutuzova, Natalia [MEDRU]" userId="2ec07943-c7fc-4a75-a79a-50c05a70386b" providerId="ADAL" clId="{53522354-6026-48F9-B671-5A5BE60292B8}" dt="2021-03-28T22:23:59.989" v="21"/>
          <ac:spMkLst>
            <pc:docMk/>
            <pc:sldMk cId="566631709" sldId="331"/>
            <ac:spMk id="11" creationId="{9360B6CF-2029-457B-8141-990CA49D30AE}"/>
          </ac:spMkLst>
        </pc:spChg>
        <pc:grpChg chg="del">
          <ac:chgData name="Kutuzova, Natalia [MEDRU]" userId="2ec07943-c7fc-4a75-a79a-50c05a70386b" providerId="ADAL" clId="{53522354-6026-48F9-B671-5A5BE60292B8}" dt="2021-03-28T22:23:59.314" v="20" actId="478"/>
          <ac:grpSpMkLst>
            <pc:docMk/>
            <pc:sldMk cId="566631709" sldId="331"/>
            <ac:grpSpMk id="7" creationId="{A4EF4FE1-BF00-4D5B-89D8-A6B74FCD4251}"/>
          </ac:grpSpMkLst>
        </pc:grpChg>
      </pc:sldChg>
      <pc:sldChg chg="del">
        <pc:chgData name="Kutuzova, Natalia [MEDRU]" userId="2ec07943-c7fc-4a75-a79a-50c05a70386b" providerId="ADAL" clId="{53522354-6026-48F9-B671-5A5BE60292B8}" dt="2021-03-28T22:14:25.495" v="7" actId="47"/>
        <pc:sldMkLst>
          <pc:docMk/>
          <pc:sldMk cId="1025471536" sldId="332"/>
        </pc:sldMkLst>
      </pc:sldChg>
      <pc:sldChg chg="addSp modSp add mod ord">
        <pc:chgData name="Kutuzova, Natalia [MEDRU]" userId="2ec07943-c7fc-4a75-a79a-50c05a70386b" providerId="ADAL" clId="{53522354-6026-48F9-B671-5A5BE60292B8}" dt="2021-03-28T22:49:23.233" v="1118"/>
        <pc:sldMkLst>
          <pc:docMk/>
          <pc:sldMk cId="3676275683" sldId="332"/>
        </pc:sldMkLst>
        <pc:spChg chg="mod">
          <ac:chgData name="Kutuzova, Natalia [MEDRU]" userId="2ec07943-c7fc-4a75-a79a-50c05a70386b" providerId="ADAL" clId="{53522354-6026-48F9-B671-5A5BE60292B8}" dt="2021-03-28T22:47:08.947" v="1019" actId="14100"/>
          <ac:spMkLst>
            <pc:docMk/>
            <pc:sldMk cId="3676275683" sldId="332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53522354-6026-48F9-B671-5A5BE60292B8}" dt="2021-03-28T22:46:05.067" v="978" actId="20577"/>
          <ac:spMkLst>
            <pc:docMk/>
            <pc:sldMk cId="3676275683" sldId="332"/>
            <ac:spMk id="3" creationId="{53717543-5078-4D6F-BE81-27A40DC9302F}"/>
          </ac:spMkLst>
        </pc:spChg>
        <pc:spChg chg="add mod">
          <ac:chgData name="Kutuzova, Natalia [MEDRU]" userId="2ec07943-c7fc-4a75-a79a-50c05a70386b" providerId="ADAL" clId="{53522354-6026-48F9-B671-5A5BE60292B8}" dt="2021-03-28T22:47:34.879" v="1020" actId="14100"/>
          <ac:spMkLst>
            <pc:docMk/>
            <pc:sldMk cId="3676275683" sldId="332"/>
            <ac:spMk id="6" creationId="{01C83117-625E-4151-8053-B3E174AE6B41}"/>
          </ac:spMkLst>
        </pc:spChg>
        <pc:spChg chg="add mod">
          <ac:chgData name="Kutuzova, Natalia [MEDRU]" userId="2ec07943-c7fc-4a75-a79a-50c05a70386b" providerId="ADAL" clId="{53522354-6026-48F9-B671-5A5BE60292B8}" dt="2021-03-28T22:46:42.988" v="981" actId="1076"/>
          <ac:spMkLst>
            <pc:docMk/>
            <pc:sldMk cId="3676275683" sldId="332"/>
            <ac:spMk id="7" creationId="{97276A24-541E-40F1-8B58-177D1DB16872}"/>
          </ac:spMkLst>
        </pc:spChg>
      </pc:sldChg>
      <pc:sldChg chg="addSp delSp modSp add mod">
        <pc:chgData name="Kutuzova, Natalia [MEDRU]" userId="2ec07943-c7fc-4a75-a79a-50c05a70386b" providerId="ADAL" clId="{53522354-6026-48F9-B671-5A5BE60292B8}" dt="2021-03-28T22:55:11.573" v="1199" actId="1076"/>
        <pc:sldMkLst>
          <pc:docMk/>
          <pc:sldMk cId="3154881003" sldId="333"/>
        </pc:sldMkLst>
        <pc:spChg chg="mod">
          <ac:chgData name="Kutuzova, Natalia [MEDRU]" userId="2ec07943-c7fc-4a75-a79a-50c05a70386b" providerId="ADAL" clId="{53522354-6026-48F9-B671-5A5BE60292B8}" dt="2021-03-28T22:53:29.717" v="1185" actId="1076"/>
          <ac:spMkLst>
            <pc:docMk/>
            <pc:sldMk cId="3154881003" sldId="333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53522354-6026-48F9-B671-5A5BE60292B8}" dt="2021-03-28T22:53:21.149" v="1184" actId="14100"/>
          <ac:spMkLst>
            <pc:docMk/>
            <pc:sldMk cId="3154881003" sldId="333"/>
            <ac:spMk id="3" creationId="{53717543-5078-4D6F-BE81-27A40DC9302F}"/>
          </ac:spMkLst>
        </pc:spChg>
        <pc:spChg chg="del">
          <ac:chgData name="Kutuzova, Natalia [MEDRU]" userId="2ec07943-c7fc-4a75-a79a-50c05a70386b" providerId="ADAL" clId="{53522354-6026-48F9-B671-5A5BE60292B8}" dt="2021-03-28T22:48:36.438" v="1023" actId="478"/>
          <ac:spMkLst>
            <pc:docMk/>
            <pc:sldMk cId="3154881003" sldId="333"/>
            <ac:spMk id="6" creationId="{01C83117-625E-4151-8053-B3E174AE6B41}"/>
          </ac:spMkLst>
        </pc:spChg>
        <pc:spChg chg="del">
          <ac:chgData name="Kutuzova, Natalia [MEDRU]" userId="2ec07943-c7fc-4a75-a79a-50c05a70386b" providerId="ADAL" clId="{53522354-6026-48F9-B671-5A5BE60292B8}" dt="2021-03-28T22:48:34.675" v="1022" actId="478"/>
          <ac:spMkLst>
            <pc:docMk/>
            <pc:sldMk cId="3154881003" sldId="333"/>
            <ac:spMk id="7" creationId="{97276A24-541E-40F1-8B58-177D1DB16872}"/>
          </ac:spMkLst>
        </pc:spChg>
        <pc:spChg chg="add mod">
          <ac:chgData name="Kutuzova, Natalia [MEDRU]" userId="2ec07943-c7fc-4a75-a79a-50c05a70386b" providerId="ADAL" clId="{53522354-6026-48F9-B671-5A5BE60292B8}" dt="2021-03-28T22:53:41.883" v="1189"/>
          <ac:spMkLst>
            <pc:docMk/>
            <pc:sldMk cId="3154881003" sldId="333"/>
            <ac:spMk id="8" creationId="{5F5FDF17-859E-42A7-9420-A3D94AEF89F2}"/>
          </ac:spMkLst>
        </pc:spChg>
        <pc:spChg chg="add del mod">
          <ac:chgData name="Kutuzova, Natalia [MEDRU]" userId="2ec07943-c7fc-4a75-a79a-50c05a70386b" providerId="ADAL" clId="{53522354-6026-48F9-B671-5A5BE60292B8}" dt="2021-03-28T22:54:52.752" v="1194" actId="478"/>
          <ac:spMkLst>
            <pc:docMk/>
            <pc:sldMk cId="3154881003" sldId="333"/>
            <ac:spMk id="9" creationId="{058A0130-A7F5-49E2-A9D8-A6FC00CD4BB3}"/>
          </ac:spMkLst>
        </pc:spChg>
        <pc:spChg chg="del">
          <ac:chgData name="Kutuzova, Natalia [MEDRU]" userId="2ec07943-c7fc-4a75-a79a-50c05a70386b" providerId="ADAL" clId="{53522354-6026-48F9-B671-5A5BE60292B8}" dt="2021-03-28T22:53:41.454" v="1188" actId="478"/>
          <ac:spMkLst>
            <pc:docMk/>
            <pc:sldMk cId="3154881003" sldId="333"/>
            <ac:spMk id="10" creationId="{E7E2C442-C82A-448E-8778-8CBF9C89CCEF}"/>
          </ac:spMkLst>
        </pc:spChg>
        <pc:spChg chg="del mod">
          <ac:chgData name="Kutuzova, Natalia [MEDRU]" userId="2ec07943-c7fc-4a75-a79a-50c05a70386b" providerId="ADAL" clId="{53522354-6026-48F9-B671-5A5BE60292B8}" dt="2021-03-28T22:53:40.301" v="1187" actId="478"/>
          <ac:spMkLst>
            <pc:docMk/>
            <pc:sldMk cId="3154881003" sldId="333"/>
            <ac:spMk id="11" creationId="{9360B6CF-2029-457B-8141-990CA49D30AE}"/>
          </ac:spMkLst>
        </pc:spChg>
        <pc:picChg chg="add mod">
          <ac:chgData name="Kutuzova, Natalia [MEDRU]" userId="2ec07943-c7fc-4a75-a79a-50c05a70386b" providerId="ADAL" clId="{53522354-6026-48F9-B671-5A5BE60292B8}" dt="2021-03-28T22:55:11.573" v="1199" actId="1076"/>
          <ac:picMkLst>
            <pc:docMk/>
            <pc:sldMk cId="3154881003" sldId="333"/>
            <ac:picMk id="5" creationId="{FE42BC72-F3B6-491C-9615-6AADD8C43E28}"/>
          </ac:picMkLst>
        </pc:picChg>
      </pc:sldChg>
      <pc:sldChg chg="del">
        <pc:chgData name="Kutuzova, Natalia [MEDRU]" userId="2ec07943-c7fc-4a75-a79a-50c05a70386b" providerId="ADAL" clId="{53522354-6026-48F9-B671-5A5BE60292B8}" dt="2021-03-28T22:14:26.231" v="8" actId="47"/>
        <pc:sldMkLst>
          <pc:docMk/>
          <pc:sldMk cId="3619745133" sldId="333"/>
        </pc:sldMkLst>
      </pc:sldChg>
      <pc:sldChg chg="del">
        <pc:chgData name="Kutuzova, Natalia [MEDRU]" userId="2ec07943-c7fc-4a75-a79a-50c05a70386b" providerId="ADAL" clId="{53522354-6026-48F9-B671-5A5BE60292B8}" dt="2021-03-28T22:14:26.978" v="9" actId="47"/>
        <pc:sldMkLst>
          <pc:docMk/>
          <pc:sldMk cId="2703042012" sldId="334"/>
        </pc:sldMkLst>
      </pc:sldChg>
      <pc:sldChg chg="del">
        <pc:chgData name="Kutuzova, Natalia [MEDRU]" userId="2ec07943-c7fc-4a75-a79a-50c05a70386b" providerId="ADAL" clId="{53522354-6026-48F9-B671-5A5BE60292B8}" dt="2021-03-28T22:14:27.501" v="10" actId="47"/>
        <pc:sldMkLst>
          <pc:docMk/>
          <pc:sldMk cId="2708909906" sldId="335"/>
        </pc:sldMkLst>
      </pc:sldChg>
    </pc:docChg>
  </pc:docChgLst>
  <pc:docChgLst>
    <pc:chgData name="Kutuzova, Natalia [MEDRU]" userId="2ec07943-c7fc-4a75-a79a-50c05a70386b" providerId="ADAL" clId="{6B66EA4D-283C-45C6-9986-7E3E16362FD7}"/>
    <pc:docChg chg="undo redo custSel addSld delSld modSld sldOrd">
      <pc:chgData name="Kutuzova, Natalia [MEDRU]" userId="2ec07943-c7fc-4a75-a79a-50c05a70386b" providerId="ADAL" clId="{6B66EA4D-283C-45C6-9986-7E3E16362FD7}" dt="2021-03-26T13:31:29.620" v="7079" actId="20577"/>
      <pc:docMkLst>
        <pc:docMk/>
      </pc:docMkLst>
      <pc:sldChg chg="modSp mod">
        <pc:chgData name="Kutuzova, Natalia [MEDRU]" userId="2ec07943-c7fc-4a75-a79a-50c05a70386b" providerId="ADAL" clId="{6B66EA4D-283C-45C6-9986-7E3E16362FD7}" dt="2021-03-21T10:52:39.966" v="2587" actId="20577"/>
        <pc:sldMkLst>
          <pc:docMk/>
          <pc:sldMk cId="4117649971" sldId="256"/>
        </pc:sldMkLst>
        <pc:spChg chg="mod">
          <ac:chgData name="Kutuzova, Natalia [MEDRU]" userId="2ec07943-c7fc-4a75-a79a-50c05a70386b" providerId="ADAL" clId="{6B66EA4D-283C-45C6-9986-7E3E16362FD7}" dt="2021-03-21T10:52:39.966" v="2587" actId="20577"/>
          <ac:spMkLst>
            <pc:docMk/>
            <pc:sldMk cId="4117649971" sldId="256"/>
            <ac:spMk id="2" creationId="{E29CB340-1BC1-4CC9-B22E-AF935D2A6622}"/>
          </ac:spMkLst>
        </pc:spChg>
        <pc:spChg chg="mod">
          <ac:chgData name="Kutuzova, Natalia [MEDRU]" userId="2ec07943-c7fc-4a75-a79a-50c05a70386b" providerId="ADAL" clId="{6B66EA4D-283C-45C6-9986-7E3E16362FD7}" dt="2021-03-20T18:55:46.428" v="1583" actId="20577"/>
          <ac:spMkLst>
            <pc:docMk/>
            <pc:sldMk cId="4117649971" sldId="256"/>
            <ac:spMk id="3" creationId="{631C6E2A-3AFC-4D50-B321-109DEA79A770}"/>
          </ac:spMkLst>
        </pc:spChg>
      </pc:sldChg>
      <pc:sldChg chg="modSp mod">
        <pc:chgData name="Kutuzova, Natalia [MEDRU]" userId="2ec07943-c7fc-4a75-a79a-50c05a70386b" providerId="ADAL" clId="{6B66EA4D-283C-45C6-9986-7E3E16362FD7}" dt="2021-03-22T18:21:20.582" v="5856" actId="1076"/>
        <pc:sldMkLst>
          <pc:docMk/>
          <pc:sldMk cId="241593149" sldId="257"/>
        </pc:sldMkLst>
        <pc:spChg chg="mod">
          <ac:chgData name="Kutuzova, Natalia [MEDRU]" userId="2ec07943-c7fc-4a75-a79a-50c05a70386b" providerId="ADAL" clId="{6B66EA4D-283C-45C6-9986-7E3E16362FD7}" dt="2021-03-22T18:21:20.582" v="5856" actId="1076"/>
          <ac:spMkLst>
            <pc:docMk/>
            <pc:sldMk cId="241593149" sldId="257"/>
            <ac:spMk id="3" creationId="{5CFFCECE-7D0A-49FD-B600-4BC491F487C9}"/>
          </ac:spMkLst>
        </pc:spChg>
      </pc:sldChg>
      <pc:sldChg chg="addSp modSp mod">
        <pc:chgData name="Kutuzova, Natalia [MEDRU]" userId="2ec07943-c7fc-4a75-a79a-50c05a70386b" providerId="ADAL" clId="{6B66EA4D-283C-45C6-9986-7E3E16362FD7}" dt="2021-03-22T20:05:02.498" v="6229" actId="1076"/>
        <pc:sldMkLst>
          <pc:docMk/>
          <pc:sldMk cId="884991460" sldId="258"/>
        </pc:sldMkLst>
        <pc:spChg chg="mod">
          <ac:chgData name="Kutuzova, Natalia [MEDRU]" userId="2ec07943-c7fc-4a75-a79a-50c05a70386b" providerId="ADAL" clId="{6B66EA4D-283C-45C6-9986-7E3E16362FD7}" dt="2021-03-22T18:34:53.379" v="6217" actId="1076"/>
          <ac:spMkLst>
            <pc:docMk/>
            <pc:sldMk cId="884991460" sldId="258"/>
            <ac:spMk id="2" creationId="{4980072C-5E66-44B1-951E-F018DC9DF2F5}"/>
          </ac:spMkLst>
        </pc:spChg>
        <pc:spChg chg="mod">
          <ac:chgData name="Kutuzova, Natalia [MEDRU]" userId="2ec07943-c7fc-4a75-a79a-50c05a70386b" providerId="ADAL" clId="{6B66EA4D-283C-45C6-9986-7E3E16362FD7}" dt="2021-03-22T20:05:02.498" v="6229" actId="1076"/>
          <ac:spMkLst>
            <pc:docMk/>
            <pc:sldMk cId="884991460" sldId="258"/>
            <ac:spMk id="4" creationId="{32C59597-FF4A-4D7D-B6C6-54476B3753B3}"/>
          </ac:spMkLst>
        </pc:spChg>
        <pc:spChg chg="mod">
          <ac:chgData name="Kutuzova, Natalia [MEDRU]" userId="2ec07943-c7fc-4a75-a79a-50c05a70386b" providerId="ADAL" clId="{6B66EA4D-283C-45C6-9986-7E3E16362FD7}" dt="2021-03-22T18:33:47.448" v="6186" actId="1076"/>
          <ac:spMkLst>
            <pc:docMk/>
            <pc:sldMk cId="884991460" sldId="258"/>
            <ac:spMk id="22" creationId="{0EF0A7F3-64B5-4080-AF0A-099498444C0A}"/>
          </ac:spMkLst>
        </pc:spChg>
        <pc:spChg chg="mod">
          <ac:chgData name="Kutuzova, Natalia [MEDRU]" userId="2ec07943-c7fc-4a75-a79a-50c05a70386b" providerId="ADAL" clId="{6B66EA4D-283C-45C6-9986-7E3E16362FD7}" dt="2021-03-22T18:36:30.319" v="6223" actId="571"/>
          <ac:spMkLst>
            <pc:docMk/>
            <pc:sldMk cId="884991460" sldId="258"/>
            <ac:spMk id="24" creationId="{68F99AAA-02AE-4633-B44F-B71A5D51F169}"/>
          </ac:spMkLst>
        </pc:spChg>
        <pc:grpChg chg="mod">
          <ac:chgData name="Kutuzova, Natalia [MEDRU]" userId="2ec07943-c7fc-4a75-a79a-50c05a70386b" providerId="ADAL" clId="{6B66EA4D-283C-45C6-9986-7E3E16362FD7}" dt="2021-03-22T18:21:51.436" v="5858" actId="1076"/>
          <ac:grpSpMkLst>
            <pc:docMk/>
            <pc:sldMk cId="884991460" sldId="258"/>
            <ac:grpSpMk id="9" creationId="{74208D1C-8D16-4791-8C3B-C074A2DFC0AA}"/>
          </ac:grpSpMkLst>
        </pc:grpChg>
        <pc:grpChg chg="mod">
          <ac:chgData name="Kutuzova, Natalia [MEDRU]" userId="2ec07943-c7fc-4a75-a79a-50c05a70386b" providerId="ADAL" clId="{6B66EA4D-283C-45C6-9986-7E3E16362FD7}" dt="2021-03-22T18:36:30.319" v="6223" actId="571"/>
          <ac:grpSpMkLst>
            <pc:docMk/>
            <pc:sldMk cId="884991460" sldId="258"/>
            <ac:grpSpMk id="11" creationId="{E6C10279-D834-4284-B3BF-9BDE499477BA}"/>
          </ac:grpSpMkLst>
        </pc:grpChg>
        <pc:graphicFrameChg chg="mod">
          <ac:chgData name="Kutuzova, Natalia [MEDRU]" userId="2ec07943-c7fc-4a75-a79a-50c05a70386b" providerId="ADAL" clId="{6B66EA4D-283C-45C6-9986-7E3E16362FD7}" dt="2021-03-22T18:34:01.116" v="6188"/>
          <ac:graphicFrameMkLst>
            <pc:docMk/>
            <pc:sldMk cId="884991460" sldId="258"/>
            <ac:graphicFrameMk id="5" creationId="{DBD49C73-3E32-4E87-A792-D55517BD5273}"/>
          </ac:graphicFrameMkLst>
        </pc:graphicFrameChg>
        <pc:picChg chg="mod">
          <ac:chgData name="Kutuzova, Natalia [MEDRU]" userId="2ec07943-c7fc-4a75-a79a-50c05a70386b" providerId="ADAL" clId="{6B66EA4D-283C-45C6-9986-7E3E16362FD7}" dt="2021-03-22T18:36:36.695" v="6224" actId="1076"/>
          <ac:picMkLst>
            <pc:docMk/>
            <pc:sldMk cId="884991460" sldId="258"/>
            <ac:picMk id="6" creationId="{36DB231D-CB0C-49CA-B7DE-739A07801B76}"/>
          </ac:picMkLst>
        </pc:picChg>
        <pc:picChg chg="add mod">
          <ac:chgData name="Kutuzova, Natalia [MEDRU]" userId="2ec07943-c7fc-4a75-a79a-50c05a70386b" providerId="ADAL" clId="{6B66EA4D-283C-45C6-9986-7E3E16362FD7}" dt="2021-03-22T18:36:30.319" v="6223" actId="571"/>
          <ac:picMkLst>
            <pc:docMk/>
            <pc:sldMk cId="884991460" sldId="258"/>
            <ac:picMk id="26" creationId="{156E879A-66E2-4CC0-B1B5-241BC5C23674}"/>
          </ac:picMkLst>
        </pc:picChg>
      </pc:sldChg>
      <pc:sldChg chg="modSp mod ord">
        <pc:chgData name="Kutuzova, Natalia [MEDRU]" userId="2ec07943-c7fc-4a75-a79a-50c05a70386b" providerId="ADAL" clId="{6B66EA4D-283C-45C6-9986-7E3E16362FD7}" dt="2021-03-22T18:27:22.582" v="5948"/>
        <pc:sldMkLst>
          <pc:docMk/>
          <pc:sldMk cId="810990429" sldId="259"/>
        </pc:sldMkLst>
        <pc:spChg chg="mod">
          <ac:chgData name="Kutuzova, Natalia [MEDRU]" userId="2ec07943-c7fc-4a75-a79a-50c05a70386b" providerId="ADAL" clId="{6B66EA4D-283C-45C6-9986-7E3E16362FD7}" dt="2021-03-22T18:15:12.424" v="5835" actId="27636"/>
          <ac:spMkLst>
            <pc:docMk/>
            <pc:sldMk cId="810990429" sldId="259"/>
            <ac:spMk id="3" creationId="{8632DB2B-3FE3-4793-A6CF-9800EA1C7784}"/>
          </ac:spMkLst>
        </pc:spChg>
      </pc:sldChg>
      <pc:sldChg chg="modSp mod addCm delCm modCm">
        <pc:chgData name="Kutuzova, Natalia [MEDRU]" userId="2ec07943-c7fc-4a75-a79a-50c05a70386b" providerId="ADAL" clId="{6B66EA4D-283C-45C6-9986-7E3E16362FD7}" dt="2021-03-26T13:27:42.566" v="7054" actId="1036"/>
        <pc:sldMkLst>
          <pc:docMk/>
          <pc:sldMk cId="3091142971" sldId="261"/>
        </pc:sldMkLst>
        <pc:spChg chg="mod">
          <ac:chgData name="Kutuzova, Natalia [MEDRU]" userId="2ec07943-c7fc-4a75-a79a-50c05a70386b" providerId="ADAL" clId="{6B66EA4D-283C-45C6-9986-7E3E16362FD7}" dt="2021-03-20T19:02:23.870" v="1924" actId="1076"/>
          <ac:spMkLst>
            <pc:docMk/>
            <pc:sldMk cId="3091142971" sldId="261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6B66EA4D-283C-45C6-9986-7E3E16362FD7}" dt="2021-03-26T13:27:42.566" v="7054" actId="1036"/>
          <ac:spMkLst>
            <pc:docMk/>
            <pc:sldMk cId="3091142971" sldId="261"/>
            <ac:spMk id="3" creationId="{53717543-5078-4D6F-BE81-27A40DC9302F}"/>
          </ac:spMkLst>
        </pc:spChg>
      </pc:sldChg>
      <pc:sldChg chg="modSp mod">
        <pc:chgData name="Kutuzova, Natalia [MEDRU]" userId="2ec07943-c7fc-4a75-a79a-50c05a70386b" providerId="ADAL" clId="{6B66EA4D-283C-45C6-9986-7E3E16362FD7}" dt="2021-03-20T18:52:21.403" v="1582" actId="20577"/>
        <pc:sldMkLst>
          <pc:docMk/>
          <pc:sldMk cId="3071743455" sldId="262"/>
        </pc:sldMkLst>
        <pc:spChg chg="mod">
          <ac:chgData name="Kutuzova, Natalia [MEDRU]" userId="2ec07943-c7fc-4a75-a79a-50c05a70386b" providerId="ADAL" clId="{6B66EA4D-283C-45C6-9986-7E3E16362FD7}" dt="2021-03-20T18:52:21.403" v="1582" actId="20577"/>
          <ac:spMkLst>
            <pc:docMk/>
            <pc:sldMk cId="3071743455" sldId="262"/>
            <ac:spMk id="3" creationId="{98177710-E4C1-407D-AE54-63C2078DE7A6}"/>
          </ac:spMkLst>
        </pc:spChg>
      </pc:sldChg>
      <pc:sldChg chg="modSp mod ord addCm delCm modCm">
        <pc:chgData name="Kutuzova, Natalia [MEDRU]" userId="2ec07943-c7fc-4a75-a79a-50c05a70386b" providerId="ADAL" clId="{6B66EA4D-283C-45C6-9986-7E3E16362FD7}" dt="2021-03-26T13:24:57.407" v="7047" actId="255"/>
        <pc:sldMkLst>
          <pc:docMk/>
          <pc:sldMk cId="4239115863" sldId="277"/>
        </pc:sldMkLst>
        <pc:spChg chg="mod">
          <ac:chgData name="Kutuzova, Natalia [MEDRU]" userId="2ec07943-c7fc-4a75-a79a-50c05a70386b" providerId="ADAL" clId="{6B66EA4D-283C-45C6-9986-7E3E16362FD7}" dt="2021-03-20T18:27:17.073" v="527" actId="20577"/>
          <ac:spMkLst>
            <pc:docMk/>
            <pc:sldMk cId="4239115863" sldId="277"/>
            <ac:spMk id="2" creationId="{BFEF5574-D6B9-46DB-88AE-801D2B7818BA}"/>
          </ac:spMkLst>
        </pc:spChg>
        <pc:spChg chg="mod">
          <ac:chgData name="Kutuzova, Natalia [MEDRU]" userId="2ec07943-c7fc-4a75-a79a-50c05a70386b" providerId="ADAL" clId="{6B66EA4D-283C-45C6-9986-7E3E16362FD7}" dt="2021-03-26T13:24:57.407" v="7047" actId="255"/>
          <ac:spMkLst>
            <pc:docMk/>
            <pc:sldMk cId="4239115863" sldId="277"/>
            <ac:spMk id="3" creationId="{8A45853B-D1D1-4FCD-B91B-BFE2CD8B9192}"/>
          </ac:spMkLst>
        </pc:spChg>
      </pc:sldChg>
      <pc:sldChg chg="modSp mod ord">
        <pc:chgData name="Kutuzova, Natalia [MEDRU]" userId="2ec07943-c7fc-4a75-a79a-50c05a70386b" providerId="ADAL" clId="{6B66EA4D-283C-45C6-9986-7E3E16362FD7}" dt="2021-03-22T18:25:27.909" v="5931"/>
        <pc:sldMkLst>
          <pc:docMk/>
          <pc:sldMk cId="4276563627" sldId="287"/>
        </pc:sldMkLst>
        <pc:spChg chg="mod">
          <ac:chgData name="Kutuzova, Natalia [MEDRU]" userId="2ec07943-c7fc-4a75-a79a-50c05a70386b" providerId="ADAL" clId="{6B66EA4D-283C-45C6-9986-7E3E16362FD7}" dt="2021-03-20T15:47:57.162" v="193" actId="1076"/>
          <ac:spMkLst>
            <pc:docMk/>
            <pc:sldMk cId="4276563627" sldId="287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6B66EA4D-283C-45C6-9986-7E3E16362FD7}" dt="2021-03-20T19:00:44.340" v="1921" actId="20577"/>
          <ac:spMkLst>
            <pc:docMk/>
            <pc:sldMk cId="4276563627" sldId="287"/>
            <ac:spMk id="3" creationId="{53717543-5078-4D6F-BE81-27A40DC9302F}"/>
          </ac:spMkLst>
        </pc:spChg>
      </pc:sldChg>
      <pc:sldChg chg="modSp mod addCm delCm modCm">
        <pc:chgData name="Kutuzova, Natalia [MEDRU]" userId="2ec07943-c7fc-4a75-a79a-50c05a70386b" providerId="ADAL" clId="{6B66EA4D-283C-45C6-9986-7E3E16362FD7}" dt="2021-03-26T13:29:27.419" v="7065" actId="13926"/>
        <pc:sldMkLst>
          <pc:docMk/>
          <pc:sldMk cId="2093682765" sldId="297"/>
        </pc:sldMkLst>
        <pc:spChg chg="mod">
          <ac:chgData name="Kutuzova, Natalia [MEDRU]" userId="2ec07943-c7fc-4a75-a79a-50c05a70386b" providerId="ADAL" clId="{6B66EA4D-283C-45C6-9986-7E3E16362FD7}" dt="2021-03-20T18:37:52.628" v="1014" actId="20577"/>
          <ac:spMkLst>
            <pc:docMk/>
            <pc:sldMk cId="2093682765" sldId="297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6B66EA4D-283C-45C6-9986-7E3E16362FD7}" dt="2021-03-26T13:29:27.419" v="7065" actId="13926"/>
          <ac:spMkLst>
            <pc:docMk/>
            <pc:sldMk cId="2093682765" sldId="297"/>
            <ac:spMk id="61" creationId="{53717543-5078-4D6F-BE81-27A40DC9302F}"/>
          </ac:spMkLst>
        </pc:spChg>
      </pc:sldChg>
      <pc:sldChg chg="del">
        <pc:chgData name="Kutuzova, Natalia [MEDRU]" userId="2ec07943-c7fc-4a75-a79a-50c05a70386b" providerId="ADAL" clId="{6B66EA4D-283C-45C6-9986-7E3E16362FD7}" dt="2021-03-21T19:23:02.337" v="5185" actId="47"/>
        <pc:sldMkLst>
          <pc:docMk/>
          <pc:sldMk cId="3193414879" sldId="301"/>
        </pc:sldMkLst>
      </pc:sldChg>
      <pc:sldChg chg="delSp modSp add mod setBg delDesignElem">
        <pc:chgData name="Kutuzova, Natalia [MEDRU]" userId="2ec07943-c7fc-4a75-a79a-50c05a70386b" providerId="ADAL" clId="{6B66EA4D-283C-45C6-9986-7E3E16362FD7}" dt="2021-03-21T13:37:05.843" v="4523" actId="1076"/>
        <pc:sldMkLst>
          <pc:docMk/>
          <pc:sldMk cId="782961520" sldId="303"/>
        </pc:sldMkLst>
        <pc:spChg chg="del">
          <ac:chgData name="Kutuzova, Natalia [MEDRU]" userId="2ec07943-c7fc-4a75-a79a-50c05a70386b" providerId="ADAL" clId="{6B66EA4D-283C-45C6-9986-7E3E16362FD7}" dt="2021-03-20T21:07:15.116" v="2581"/>
          <ac:spMkLst>
            <pc:docMk/>
            <pc:sldMk cId="782961520" sldId="303"/>
            <ac:spMk id="66" creationId="{8DF4D7F6-81B5-452A-9CE6-76D81F91D41B}"/>
          </ac:spMkLst>
        </pc:spChg>
        <pc:spChg chg="del">
          <ac:chgData name="Kutuzova, Natalia [MEDRU]" userId="2ec07943-c7fc-4a75-a79a-50c05a70386b" providerId="ADAL" clId="{6B66EA4D-283C-45C6-9986-7E3E16362FD7}" dt="2021-03-20T21:07:15.116" v="2581"/>
          <ac:spMkLst>
            <pc:docMk/>
            <pc:sldMk cId="782961520" sldId="303"/>
            <ac:spMk id="68" creationId="{4600514D-20FB-4559-97DC-D1DC39E6C3DE}"/>
          </ac:spMkLst>
        </pc:spChg>
        <pc:spChg chg="del">
          <ac:chgData name="Kutuzova, Natalia [MEDRU]" userId="2ec07943-c7fc-4a75-a79a-50c05a70386b" providerId="ADAL" clId="{6B66EA4D-283C-45C6-9986-7E3E16362FD7}" dt="2021-03-20T21:07:15.116" v="2581"/>
          <ac:spMkLst>
            <pc:docMk/>
            <pc:sldMk cId="782961520" sldId="303"/>
            <ac:spMk id="70" creationId="{266F638A-E405-4AC0-B984-72E5813B0DD1}"/>
          </ac:spMkLst>
        </pc:spChg>
        <pc:spChg chg="del">
          <ac:chgData name="Kutuzova, Natalia [MEDRU]" userId="2ec07943-c7fc-4a75-a79a-50c05a70386b" providerId="ADAL" clId="{6B66EA4D-283C-45C6-9986-7E3E16362FD7}" dt="2021-03-20T21:07:15.116" v="2581"/>
          <ac:spMkLst>
            <pc:docMk/>
            <pc:sldMk cId="782961520" sldId="303"/>
            <ac:spMk id="76" creationId="{27B538D5-95DB-47ED-9CB4-34AE5BF78E6B}"/>
          </ac:spMkLst>
        </pc:spChg>
        <pc:cxnChg chg="mod">
          <ac:chgData name="Kutuzova, Natalia [MEDRU]" userId="2ec07943-c7fc-4a75-a79a-50c05a70386b" providerId="ADAL" clId="{6B66EA4D-283C-45C6-9986-7E3E16362FD7}" dt="2021-03-21T13:37:05.843" v="4523" actId="1076"/>
          <ac:cxnSpMkLst>
            <pc:docMk/>
            <pc:sldMk cId="782961520" sldId="303"/>
            <ac:cxnSpMk id="19" creationId="{E3A1970C-C9F5-4D03-9797-ED27557246CB}"/>
          </ac:cxnSpMkLst>
        </pc:cxnChg>
        <pc:cxnChg chg="del">
          <ac:chgData name="Kutuzova, Natalia [MEDRU]" userId="2ec07943-c7fc-4a75-a79a-50c05a70386b" providerId="ADAL" clId="{6B66EA4D-283C-45C6-9986-7E3E16362FD7}" dt="2021-03-20T21:07:15.116" v="2581"/>
          <ac:cxnSpMkLst>
            <pc:docMk/>
            <pc:sldMk cId="782961520" sldId="303"/>
            <ac:cxnSpMk id="72" creationId="{7D1CBE93-B17D-4509-843C-82287C38032A}"/>
          </ac:cxnSpMkLst>
        </pc:cxnChg>
        <pc:cxnChg chg="del">
          <ac:chgData name="Kutuzova, Natalia [MEDRU]" userId="2ec07943-c7fc-4a75-a79a-50c05a70386b" providerId="ADAL" clId="{6B66EA4D-283C-45C6-9986-7E3E16362FD7}" dt="2021-03-20T21:07:15.116" v="2581"/>
          <ac:cxnSpMkLst>
            <pc:docMk/>
            <pc:sldMk cId="782961520" sldId="303"/>
            <ac:cxnSpMk id="74" creationId="{AE6277B4-6A43-48AB-89B2-3442221619CC}"/>
          </ac:cxnSpMkLst>
        </pc:cxnChg>
      </pc:sldChg>
      <pc:sldChg chg="del">
        <pc:chgData name="Kutuzova, Natalia [MEDRU]" userId="2ec07943-c7fc-4a75-a79a-50c05a70386b" providerId="ADAL" clId="{6B66EA4D-283C-45C6-9986-7E3E16362FD7}" dt="2021-03-21T10:55:14.316" v="2588" actId="47"/>
        <pc:sldMkLst>
          <pc:docMk/>
          <pc:sldMk cId="2632443967" sldId="314"/>
        </pc:sldMkLst>
      </pc:sldChg>
      <pc:sldChg chg="del">
        <pc:chgData name="Kutuzova, Natalia [MEDRU]" userId="2ec07943-c7fc-4a75-a79a-50c05a70386b" providerId="ADAL" clId="{6B66EA4D-283C-45C6-9986-7E3E16362FD7}" dt="2021-03-21T10:55:14.316" v="2588" actId="47"/>
        <pc:sldMkLst>
          <pc:docMk/>
          <pc:sldMk cId="1331662261" sldId="319"/>
        </pc:sldMkLst>
      </pc:sldChg>
      <pc:sldChg chg="del">
        <pc:chgData name="Kutuzova, Natalia [MEDRU]" userId="2ec07943-c7fc-4a75-a79a-50c05a70386b" providerId="ADAL" clId="{6B66EA4D-283C-45C6-9986-7E3E16362FD7}" dt="2021-03-21T10:55:14.316" v="2588" actId="47"/>
        <pc:sldMkLst>
          <pc:docMk/>
          <pc:sldMk cId="3616565923" sldId="320"/>
        </pc:sldMkLst>
      </pc:sldChg>
      <pc:sldChg chg="del">
        <pc:chgData name="Kutuzova, Natalia [MEDRU]" userId="2ec07943-c7fc-4a75-a79a-50c05a70386b" providerId="ADAL" clId="{6B66EA4D-283C-45C6-9986-7E3E16362FD7}" dt="2021-03-21T10:55:14.316" v="2588" actId="47"/>
        <pc:sldMkLst>
          <pc:docMk/>
          <pc:sldMk cId="3263774106" sldId="321"/>
        </pc:sldMkLst>
      </pc:sldChg>
      <pc:sldChg chg="del">
        <pc:chgData name="Kutuzova, Natalia [MEDRU]" userId="2ec07943-c7fc-4a75-a79a-50c05a70386b" providerId="ADAL" clId="{6B66EA4D-283C-45C6-9986-7E3E16362FD7}" dt="2021-03-21T11:23:54.447" v="3955" actId="47"/>
        <pc:sldMkLst>
          <pc:docMk/>
          <pc:sldMk cId="1171884875" sldId="322"/>
        </pc:sldMkLst>
      </pc:sldChg>
      <pc:sldChg chg="del">
        <pc:chgData name="Kutuzova, Natalia [MEDRU]" userId="2ec07943-c7fc-4a75-a79a-50c05a70386b" providerId="ADAL" clId="{6B66EA4D-283C-45C6-9986-7E3E16362FD7}" dt="2021-03-21T11:23:54.447" v="3955" actId="47"/>
        <pc:sldMkLst>
          <pc:docMk/>
          <pc:sldMk cId="1950471264" sldId="323"/>
        </pc:sldMkLst>
      </pc:sldChg>
      <pc:sldChg chg="del">
        <pc:chgData name="Kutuzova, Natalia [MEDRU]" userId="2ec07943-c7fc-4a75-a79a-50c05a70386b" providerId="ADAL" clId="{6B66EA4D-283C-45C6-9986-7E3E16362FD7}" dt="2021-03-21T11:48:11.818" v="4437" actId="47"/>
        <pc:sldMkLst>
          <pc:docMk/>
          <pc:sldMk cId="1124987265" sldId="324"/>
        </pc:sldMkLst>
      </pc:sldChg>
      <pc:sldChg chg="add del">
        <pc:chgData name="Kutuzova, Natalia [MEDRU]" userId="2ec07943-c7fc-4a75-a79a-50c05a70386b" providerId="ADAL" clId="{6B66EA4D-283C-45C6-9986-7E3E16362FD7}" dt="2021-03-21T11:48:43.671" v="4449" actId="47"/>
        <pc:sldMkLst>
          <pc:docMk/>
          <pc:sldMk cId="134670032" sldId="325"/>
        </pc:sldMkLst>
      </pc:sldChg>
      <pc:sldChg chg="addSp delSp modSp add mod">
        <pc:chgData name="Kutuzova, Natalia [MEDRU]" userId="2ec07943-c7fc-4a75-a79a-50c05a70386b" providerId="ADAL" clId="{6B66EA4D-283C-45C6-9986-7E3E16362FD7}" dt="2021-03-22T18:18:12.679" v="5855" actId="1076"/>
        <pc:sldMkLst>
          <pc:docMk/>
          <pc:sldMk cId="1476520551" sldId="326"/>
        </pc:sldMkLst>
        <pc:spChg chg="mod">
          <ac:chgData name="Kutuzova, Natalia [MEDRU]" userId="2ec07943-c7fc-4a75-a79a-50c05a70386b" providerId="ADAL" clId="{6B66EA4D-283C-45C6-9986-7E3E16362FD7}" dt="2021-03-21T11:21:10.802" v="3940" actId="20578"/>
          <ac:spMkLst>
            <pc:docMk/>
            <pc:sldMk cId="1476520551" sldId="326"/>
            <ac:spMk id="2" creationId="{D9B3587A-35DF-4EC4-9520-7609A9C8AA72}"/>
          </ac:spMkLst>
        </pc:spChg>
        <pc:spChg chg="del mod">
          <ac:chgData name="Kutuzova, Natalia [MEDRU]" userId="2ec07943-c7fc-4a75-a79a-50c05a70386b" providerId="ADAL" clId="{6B66EA4D-283C-45C6-9986-7E3E16362FD7}" dt="2021-03-21T10:55:53.432" v="2591" actId="478"/>
          <ac:spMkLst>
            <pc:docMk/>
            <pc:sldMk cId="1476520551" sldId="326"/>
            <ac:spMk id="3" creationId="{98177710-E4C1-407D-AE54-63C2078DE7A6}"/>
          </ac:spMkLst>
        </pc:spChg>
        <pc:spChg chg="add del mod">
          <ac:chgData name="Kutuzova, Natalia [MEDRU]" userId="2ec07943-c7fc-4a75-a79a-50c05a70386b" providerId="ADAL" clId="{6B66EA4D-283C-45C6-9986-7E3E16362FD7}" dt="2021-03-21T10:56:26.870" v="2604" actId="478"/>
          <ac:spMkLst>
            <pc:docMk/>
            <pc:sldMk cId="1476520551" sldId="326"/>
            <ac:spMk id="7" creationId="{61C18821-A791-45F0-8698-665189E5895A}"/>
          </ac:spMkLst>
        </pc:spChg>
        <pc:spChg chg="add del mod">
          <ac:chgData name="Kutuzova, Natalia [MEDRU]" userId="2ec07943-c7fc-4a75-a79a-50c05a70386b" providerId="ADAL" clId="{6B66EA4D-283C-45C6-9986-7E3E16362FD7}" dt="2021-03-21T10:56:22.252" v="2603"/>
          <ac:spMkLst>
            <pc:docMk/>
            <pc:sldMk cId="1476520551" sldId="326"/>
            <ac:spMk id="8" creationId="{27C6DFC5-8888-4895-84C3-5A17B2BFA207}"/>
          </ac:spMkLst>
        </pc:spChg>
        <pc:spChg chg="add mod">
          <ac:chgData name="Kutuzova, Natalia [MEDRU]" userId="2ec07943-c7fc-4a75-a79a-50c05a70386b" providerId="ADAL" clId="{6B66EA4D-283C-45C6-9986-7E3E16362FD7}" dt="2021-03-22T18:18:12.679" v="5855" actId="1076"/>
          <ac:spMkLst>
            <pc:docMk/>
            <pc:sldMk cId="1476520551" sldId="326"/>
            <ac:spMk id="9" creationId="{A9DA7B52-9F94-4551-8BC8-2A8F3898C127}"/>
          </ac:spMkLst>
        </pc:spChg>
      </pc:sldChg>
      <pc:sldChg chg="addSp delSp modSp add mod">
        <pc:chgData name="Kutuzova, Natalia [MEDRU]" userId="2ec07943-c7fc-4a75-a79a-50c05a70386b" providerId="ADAL" clId="{6B66EA4D-283C-45C6-9986-7E3E16362FD7}" dt="2021-03-26T13:31:29.620" v="7079" actId="20577"/>
        <pc:sldMkLst>
          <pc:docMk/>
          <pc:sldMk cId="1945525479" sldId="327"/>
        </pc:sldMkLst>
        <pc:spChg chg="mod">
          <ac:chgData name="Kutuzova, Natalia [MEDRU]" userId="2ec07943-c7fc-4a75-a79a-50c05a70386b" providerId="ADAL" clId="{6B66EA4D-283C-45C6-9986-7E3E16362FD7}" dt="2021-03-21T11:21:41.311" v="3946" actId="1076"/>
          <ac:spMkLst>
            <pc:docMk/>
            <pc:sldMk cId="1945525479" sldId="327"/>
            <ac:spMk id="2" creationId="{D9B3587A-35DF-4EC4-9520-7609A9C8AA72}"/>
          </ac:spMkLst>
        </pc:spChg>
        <pc:spChg chg="add mod">
          <ac:chgData name="Kutuzova, Natalia [MEDRU]" userId="2ec07943-c7fc-4a75-a79a-50c05a70386b" providerId="ADAL" clId="{6B66EA4D-283C-45C6-9986-7E3E16362FD7}" dt="2021-03-21T13:39:14.174" v="4566" actId="1076"/>
          <ac:spMkLst>
            <pc:docMk/>
            <pc:sldMk cId="1945525479" sldId="327"/>
            <ac:spMk id="3" creationId="{7E126E2E-9E8B-4B66-8604-937EFD2DA4AC}"/>
          </ac:spMkLst>
        </pc:spChg>
        <pc:spChg chg="add del mod">
          <ac:chgData name="Kutuzova, Natalia [MEDRU]" userId="2ec07943-c7fc-4a75-a79a-50c05a70386b" providerId="ADAL" clId="{6B66EA4D-283C-45C6-9986-7E3E16362FD7}" dt="2021-03-21T11:14:48.598" v="3690" actId="478"/>
          <ac:spMkLst>
            <pc:docMk/>
            <pc:sldMk cId="1945525479" sldId="327"/>
            <ac:spMk id="6" creationId="{E4ECF0A7-6AE0-4B65-A618-D317A326385A}"/>
          </ac:spMkLst>
        </pc:spChg>
        <pc:spChg chg="add mod">
          <ac:chgData name="Kutuzova, Natalia [MEDRU]" userId="2ec07943-c7fc-4a75-a79a-50c05a70386b" providerId="ADAL" clId="{6B66EA4D-283C-45C6-9986-7E3E16362FD7}" dt="2021-03-26T13:31:29.620" v="7079" actId="20577"/>
          <ac:spMkLst>
            <pc:docMk/>
            <pc:sldMk cId="1945525479" sldId="327"/>
            <ac:spMk id="7" creationId="{C1AF1EB1-B164-48A2-9760-87927DE32F5E}"/>
          </ac:spMkLst>
        </pc:spChg>
        <pc:spChg chg="del mod">
          <ac:chgData name="Kutuzova, Natalia [MEDRU]" userId="2ec07943-c7fc-4a75-a79a-50c05a70386b" providerId="ADAL" clId="{6B66EA4D-283C-45C6-9986-7E3E16362FD7}" dt="2021-03-21T11:09:11.140" v="3083" actId="478"/>
          <ac:spMkLst>
            <pc:docMk/>
            <pc:sldMk cId="1945525479" sldId="327"/>
            <ac:spMk id="9" creationId="{A9DA7B52-9F94-4551-8BC8-2A8F3898C127}"/>
          </ac:spMkLst>
        </pc:spChg>
        <pc:spChg chg="add mod">
          <ac:chgData name="Kutuzova, Natalia [MEDRU]" userId="2ec07943-c7fc-4a75-a79a-50c05a70386b" providerId="ADAL" clId="{6B66EA4D-283C-45C6-9986-7E3E16362FD7}" dt="2021-03-21T13:39:18.214" v="4567" actId="1076"/>
          <ac:spMkLst>
            <pc:docMk/>
            <pc:sldMk cId="1945525479" sldId="327"/>
            <ac:spMk id="10" creationId="{1AB0EA97-931C-4722-9EBE-4839AB88707B}"/>
          </ac:spMkLst>
        </pc:spChg>
        <pc:spChg chg="add del mod">
          <ac:chgData name="Kutuzova, Natalia [MEDRU]" userId="2ec07943-c7fc-4a75-a79a-50c05a70386b" providerId="ADAL" clId="{6B66EA4D-283C-45C6-9986-7E3E16362FD7}" dt="2021-03-21T13:37:55.725" v="4528"/>
          <ac:spMkLst>
            <pc:docMk/>
            <pc:sldMk cId="1945525479" sldId="327"/>
            <ac:spMk id="11" creationId="{D9A19DA6-F374-4A00-A220-6FD9DE6C363C}"/>
          </ac:spMkLst>
        </pc:spChg>
      </pc:sldChg>
      <pc:sldChg chg="addSp delSp modSp add del mod ord">
        <pc:chgData name="Kutuzova, Natalia [MEDRU]" userId="2ec07943-c7fc-4a75-a79a-50c05a70386b" providerId="ADAL" clId="{6B66EA4D-283C-45C6-9986-7E3E16362FD7}" dt="2021-03-21T11:47:48.394" v="4435" actId="47"/>
        <pc:sldMkLst>
          <pc:docMk/>
          <pc:sldMk cId="292475217" sldId="328"/>
        </pc:sldMkLst>
        <pc:spChg chg="add mod">
          <ac:chgData name="Kutuzova, Natalia [MEDRU]" userId="2ec07943-c7fc-4a75-a79a-50c05a70386b" providerId="ADAL" clId="{6B66EA4D-283C-45C6-9986-7E3E16362FD7}" dt="2021-03-21T11:33:09.803" v="4298" actId="1076"/>
          <ac:spMkLst>
            <pc:docMk/>
            <pc:sldMk cId="292475217" sldId="328"/>
            <ac:spMk id="6" creationId="{6B183A6A-CBCB-4FE1-BE9A-079655301E61}"/>
          </ac:spMkLst>
        </pc:spChg>
        <pc:spChg chg="del">
          <ac:chgData name="Kutuzova, Natalia [MEDRU]" userId="2ec07943-c7fc-4a75-a79a-50c05a70386b" providerId="ADAL" clId="{6B66EA4D-283C-45C6-9986-7E3E16362FD7}" dt="2021-03-21T11:24:49.108" v="3961" actId="478"/>
          <ac:spMkLst>
            <pc:docMk/>
            <pc:sldMk cId="292475217" sldId="328"/>
            <ac:spMk id="9" creationId="{A9DA7B52-9F94-4551-8BC8-2A8F3898C127}"/>
          </ac:spMkLst>
        </pc:spChg>
      </pc:sldChg>
      <pc:sldChg chg="addSp delSp modSp add mod">
        <pc:chgData name="Kutuzova, Natalia [MEDRU]" userId="2ec07943-c7fc-4a75-a79a-50c05a70386b" providerId="ADAL" clId="{6B66EA4D-283C-45C6-9986-7E3E16362FD7}" dt="2021-03-21T13:34:47.882" v="4522" actId="20577"/>
        <pc:sldMkLst>
          <pc:docMk/>
          <pc:sldMk cId="998699360" sldId="329"/>
        </pc:sldMkLst>
        <pc:spChg chg="mod">
          <ac:chgData name="Kutuzova, Natalia [MEDRU]" userId="2ec07943-c7fc-4a75-a79a-50c05a70386b" providerId="ADAL" clId="{6B66EA4D-283C-45C6-9986-7E3E16362FD7}" dt="2021-03-21T11:47:22.936" v="4427" actId="20577"/>
          <ac:spMkLst>
            <pc:docMk/>
            <pc:sldMk cId="998699360" sldId="329"/>
            <ac:spMk id="6" creationId="{6B183A6A-CBCB-4FE1-BE9A-079655301E61}"/>
          </ac:spMkLst>
        </pc:spChg>
        <pc:spChg chg="add mod">
          <ac:chgData name="Kutuzova, Natalia [MEDRU]" userId="2ec07943-c7fc-4a75-a79a-50c05a70386b" providerId="ADAL" clId="{6B66EA4D-283C-45C6-9986-7E3E16362FD7}" dt="2021-03-21T13:34:06.812" v="4511" actId="1076"/>
          <ac:spMkLst>
            <pc:docMk/>
            <pc:sldMk cId="998699360" sldId="329"/>
            <ac:spMk id="7" creationId="{2064A0EA-D227-4C15-8FD4-EB9333D69EC9}"/>
          </ac:spMkLst>
        </pc:spChg>
        <pc:spChg chg="add mod">
          <ac:chgData name="Kutuzova, Natalia [MEDRU]" userId="2ec07943-c7fc-4a75-a79a-50c05a70386b" providerId="ADAL" clId="{6B66EA4D-283C-45C6-9986-7E3E16362FD7}" dt="2021-03-21T13:34:10.061" v="4512" actId="1076"/>
          <ac:spMkLst>
            <pc:docMk/>
            <pc:sldMk cId="998699360" sldId="329"/>
            <ac:spMk id="8" creationId="{11B2B90D-F609-4CCD-9577-F7CFD9D16502}"/>
          </ac:spMkLst>
        </pc:spChg>
        <pc:spChg chg="add mod">
          <ac:chgData name="Kutuzova, Natalia [MEDRU]" userId="2ec07943-c7fc-4a75-a79a-50c05a70386b" providerId="ADAL" clId="{6B66EA4D-283C-45C6-9986-7E3E16362FD7}" dt="2021-03-21T13:34:47.882" v="4522" actId="20577"/>
          <ac:spMkLst>
            <pc:docMk/>
            <pc:sldMk cId="998699360" sldId="329"/>
            <ac:spMk id="10" creationId="{345558DA-6E80-48D1-9E9C-772A1B167F2D}"/>
          </ac:spMkLst>
        </pc:spChg>
        <pc:picChg chg="add del mod">
          <ac:chgData name="Kutuzova, Natalia [MEDRU]" userId="2ec07943-c7fc-4a75-a79a-50c05a70386b" providerId="ADAL" clId="{6B66EA4D-283C-45C6-9986-7E3E16362FD7}" dt="2021-03-21T11:52:37.435" v="4458" actId="478"/>
          <ac:picMkLst>
            <pc:docMk/>
            <pc:sldMk cId="998699360" sldId="329"/>
            <ac:picMk id="9" creationId="{B8D8A817-BFD4-442D-A124-168553C06EF8}"/>
          </ac:picMkLst>
        </pc:picChg>
      </pc:sldChg>
      <pc:sldChg chg="delSp modSp add mod ord">
        <pc:chgData name="Kutuzova, Natalia [MEDRU]" userId="2ec07943-c7fc-4a75-a79a-50c05a70386b" providerId="ADAL" clId="{6B66EA4D-283C-45C6-9986-7E3E16362FD7}" dt="2021-03-21T11:47:42.418" v="4434" actId="20577"/>
        <pc:sldMkLst>
          <pc:docMk/>
          <pc:sldMk cId="567144240" sldId="330"/>
        </pc:sldMkLst>
        <pc:spChg chg="mod">
          <ac:chgData name="Kutuzova, Natalia [MEDRU]" userId="2ec07943-c7fc-4a75-a79a-50c05a70386b" providerId="ADAL" clId="{6B66EA4D-283C-45C6-9986-7E3E16362FD7}" dt="2021-03-21T11:47:42.418" v="4434" actId="20577"/>
          <ac:spMkLst>
            <pc:docMk/>
            <pc:sldMk cId="567144240" sldId="330"/>
            <ac:spMk id="6" creationId="{6B183A6A-CBCB-4FE1-BE9A-079655301E61}"/>
          </ac:spMkLst>
        </pc:spChg>
        <pc:spChg chg="del">
          <ac:chgData name="Kutuzova, Natalia [MEDRU]" userId="2ec07943-c7fc-4a75-a79a-50c05a70386b" providerId="ADAL" clId="{6B66EA4D-283C-45C6-9986-7E3E16362FD7}" dt="2021-03-21T11:47:37.875" v="4431" actId="478"/>
          <ac:spMkLst>
            <pc:docMk/>
            <pc:sldMk cId="567144240" sldId="330"/>
            <ac:spMk id="7" creationId="{2064A0EA-D227-4C15-8FD4-EB9333D69EC9}"/>
          </ac:spMkLst>
        </pc:spChg>
        <pc:spChg chg="del">
          <ac:chgData name="Kutuzova, Natalia [MEDRU]" userId="2ec07943-c7fc-4a75-a79a-50c05a70386b" providerId="ADAL" clId="{6B66EA4D-283C-45C6-9986-7E3E16362FD7}" dt="2021-03-21T11:47:39.352" v="4432" actId="478"/>
          <ac:spMkLst>
            <pc:docMk/>
            <pc:sldMk cId="567144240" sldId="330"/>
            <ac:spMk id="8" creationId="{11B2B90D-F609-4CCD-9577-F7CFD9D16502}"/>
          </ac:spMkLst>
        </pc:spChg>
      </pc:sldChg>
      <pc:sldChg chg="addSp delSp modSp add mod">
        <pc:chgData name="Kutuzova, Natalia [MEDRU]" userId="2ec07943-c7fc-4a75-a79a-50c05a70386b" providerId="ADAL" clId="{6B66EA4D-283C-45C6-9986-7E3E16362FD7}" dt="2021-03-22T17:41:06.080" v="5669" actId="20577"/>
        <pc:sldMkLst>
          <pc:docMk/>
          <pc:sldMk cId="566631709" sldId="331"/>
        </pc:sldMkLst>
        <pc:spChg chg="mod">
          <ac:chgData name="Kutuzova, Natalia [MEDRU]" userId="2ec07943-c7fc-4a75-a79a-50c05a70386b" providerId="ADAL" clId="{6B66EA4D-283C-45C6-9986-7E3E16362FD7}" dt="2021-03-21T14:25:26.084" v="4620" actId="20577"/>
          <ac:spMkLst>
            <pc:docMk/>
            <pc:sldMk cId="566631709" sldId="331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6B66EA4D-283C-45C6-9986-7E3E16362FD7}" dt="2021-03-22T17:41:06.080" v="5669" actId="20577"/>
          <ac:spMkLst>
            <pc:docMk/>
            <pc:sldMk cId="566631709" sldId="331"/>
            <ac:spMk id="3" creationId="{53717543-5078-4D6F-BE81-27A40DC9302F}"/>
          </ac:spMkLst>
        </pc:spChg>
        <pc:spChg chg="mod">
          <ac:chgData name="Kutuzova, Natalia [MEDRU]" userId="2ec07943-c7fc-4a75-a79a-50c05a70386b" providerId="ADAL" clId="{6B66EA4D-283C-45C6-9986-7E3E16362FD7}" dt="2021-03-21T14:24:34.143" v="4570"/>
          <ac:spMkLst>
            <pc:docMk/>
            <pc:sldMk cId="566631709" sldId="331"/>
            <ac:spMk id="8" creationId="{7C97E4FF-5393-4A41-A070-C81DD1870093}"/>
          </ac:spMkLst>
        </pc:spChg>
        <pc:grpChg chg="del">
          <ac:chgData name="Kutuzova, Natalia [MEDRU]" userId="2ec07943-c7fc-4a75-a79a-50c05a70386b" providerId="ADAL" clId="{6B66EA4D-283C-45C6-9986-7E3E16362FD7}" dt="2021-03-21T14:24:33.675" v="4569" actId="478"/>
          <ac:grpSpMkLst>
            <pc:docMk/>
            <pc:sldMk cId="566631709" sldId="331"/>
            <ac:grpSpMk id="4" creationId="{74208D1C-8D16-4791-8C3B-C074A2DFC0AA}"/>
          </ac:grpSpMkLst>
        </pc:grpChg>
        <pc:grpChg chg="add mod">
          <ac:chgData name="Kutuzova, Natalia [MEDRU]" userId="2ec07943-c7fc-4a75-a79a-50c05a70386b" providerId="ADAL" clId="{6B66EA4D-283C-45C6-9986-7E3E16362FD7}" dt="2021-03-21T14:25:03.608" v="4572" actId="1076"/>
          <ac:grpSpMkLst>
            <pc:docMk/>
            <pc:sldMk cId="566631709" sldId="331"/>
            <ac:grpSpMk id="7" creationId="{A4EF4FE1-BF00-4D5B-89D8-A6B74FCD4251}"/>
          </ac:grpSpMkLst>
        </pc:grpChg>
        <pc:picChg chg="mod">
          <ac:chgData name="Kutuzova, Natalia [MEDRU]" userId="2ec07943-c7fc-4a75-a79a-50c05a70386b" providerId="ADAL" clId="{6B66EA4D-283C-45C6-9986-7E3E16362FD7}" dt="2021-03-21T14:24:34.143" v="4570"/>
          <ac:picMkLst>
            <pc:docMk/>
            <pc:sldMk cId="566631709" sldId="331"/>
            <ac:picMk id="9" creationId="{691ACC3D-AB45-4A29-894F-8DDCEF23EEF4}"/>
          </ac:picMkLst>
        </pc:picChg>
      </pc:sldChg>
      <pc:sldChg chg="addSp delSp modSp add del mod">
        <pc:chgData name="Kutuzova, Natalia [MEDRU]" userId="2ec07943-c7fc-4a75-a79a-50c05a70386b" providerId="ADAL" clId="{6B66EA4D-283C-45C6-9986-7E3E16362FD7}" dt="2021-03-21T11:48:43.247" v="4448" actId="47"/>
        <pc:sldMkLst>
          <pc:docMk/>
          <pc:sldMk cId="1119144673" sldId="331"/>
        </pc:sldMkLst>
        <pc:spChg chg="add del">
          <ac:chgData name="Kutuzova, Natalia [MEDRU]" userId="2ec07943-c7fc-4a75-a79a-50c05a70386b" providerId="ADAL" clId="{6B66EA4D-283C-45C6-9986-7E3E16362FD7}" dt="2021-03-21T11:48:39.126" v="4446" actId="478"/>
          <ac:spMkLst>
            <pc:docMk/>
            <pc:sldMk cId="1119144673" sldId="331"/>
            <ac:spMk id="8" creationId="{11B2B90D-F609-4CCD-9577-F7CFD9D16502}"/>
          </ac:spMkLst>
        </pc:spChg>
        <pc:spChg chg="add del mod">
          <ac:chgData name="Kutuzova, Natalia [MEDRU]" userId="2ec07943-c7fc-4a75-a79a-50c05a70386b" providerId="ADAL" clId="{6B66EA4D-283C-45C6-9986-7E3E16362FD7}" dt="2021-03-21T11:48:37.870" v="4445"/>
          <ac:spMkLst>
            <pc:docMk/>
            <pc:sldMk cId="1119144673" sldId="331"/>
            <ac:spMk id="9" creationId="{9B041734-1D5C-4D81-9598-38F29BC6E219}"/>
          </ac:spMkLst>
        </pc:spChg>
      </pc:sldChg>
      <pc:sldChg chg="modSp mod">
        <pc:chgData name="Kutuzova, Natalia [MEDRU]" userId="2ec07943-c7fc-4a75-a79a-50c05a70386b" providerId="ADAL" clId="{6B66EA4D-283C-45C6-9986-7E3E16362FD7}" dt="2021-03-22T14:28:21.934" v="5235" actId="20577"/>
        <pc:sldMkLst>
          <pc:docMk/>
          <pc:sldMk cId="1025471536" sldId="332"/>
        </pc:sldMkLst>
        <pc:spChg chg="mod">
          <ac:chgData name="Kutuzova, Natalia [MEDRU]" userId="2ec07943-c7fc-4a75-a79a-50c05a70386b" providerId="ADAL" clId="{6B66EA4D-283C-45C6-9986-7E3E16362FD7}" dt="2021-03-21T19:22:03.071" v="5184" actId="20577"/>
          <ac:spMkLst>
            <pc:docMk/>
            <pc:sldMk cId="1025471536" sldId="332"/>
            <ac:spMk id="2" creationId="{43747C52-9157-40DD-95F9-4E1041E9A719}"/>
          </ac:spMkLst>
        </pc:spChg>
        <pc:graphicFrameChg chg="mod">
          <ac:chgData name="Kutuzova, Natalia [MEDRU]" userId="2ec07943-c7fc-4a75-a79a-50c05a70386b" providerId="ADAL" clId="{6B66EA4D-283C-45C6-9986-7E3E16362FD7}" dt="2021-03-22T14:28:21.934" v="5235" actId="20577"/>
          <ac:graphicFrameMkLst>
            <pc:docMk/>
            <pc:sldMk cId="1025471536" sldId="332"/>
            <ac:graphicFrameMk id="5" creationId="{5222FB2C-9F2C-4B44-B908-A40C5CCCBCCA}"/>
          </ac:graphicFrameMkLst>
        </pc:graphicFrameChg>
      </pc:sldChg>
      <pc:sldChg chg="addSp delSp modSp add mod ord">
        <pc:chgData name="Kutuzova, Natalia [MEDRU]" userId="2ec07943-c7fc-4a75-a79a-50c05a70386b" providerId="ADAL" clId="{6B66EA4D-283C-45C6-9986-7E3E16362FD7}" dt="2021-03-22T18:12:41.744" v="5796" actId="108"/>
        <pc:sldMkLst>
          <pc:docMk/>
          <pc:sldMk cId="3619745133" sldId="333"/>
        </pc:sldMkLst>
        <pc:spChg chg="mod">
          <ac:chgData name="Kutuzova, Natalia [MEDRU]" userId="2ec07943-c7fc-4a75-a79a-50c05a70386b" providerId="ADAL" clId="{6B66EA4D-283C-45C6-9986-7E3E16362FD7}" dt="2021-03-22T17:34:19.066" v="5473" actId="20577"/>
          <ac:spMkLst>
            <pc:docMk/>
            <pc:sldMk cId="3619745133" sldId="333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6B66EA4D-283C-45C6-9986-7E3E16362FD7}" dt="2021-03-22T18:12:41.744" v="5796" actId="108"/>
          <ac:spMkLst>
            <pc:docMk/>
            <pc:sldMk cId="3619745133" sldId="333"/>
            <ac:spMk id="3" creationId="{53717543-5078-4D6F-BE81-27A40DC9302F}"/>
          </ac:spMkLst>
        </pc:spChg>
        <pc:spChg chg="mod">
          <ac:chgData name="Kutuzova, Natalia [MEDRU]" userId="2ec07943-c7fc-4a75-a79a-50c05a70386b" providerId="ADAL" clId="{6B66EA4D-283C-45C6-9986-7E3E16362FD7}" dt="2021-03-22T16:53:34.817" v="5240"/>
          <ac:spMkLst>
            <pc:docMk/>
            <pc:sldMk cId="3619745133" sldId="333"/>
            <ac:spMk id="8" creationId="{E6E5FE34-5179-4CC5-B485-AEB7BDA2E359}"/>
          </ac:spMkLst>
        </pc:spChg>
        <pc:grpChg chg="del">
          <ac:chgData name="Kutuzova, Natalia [MEDRU]" userId="2ec07943-c7fc-4a75-a79a-50c05a70386b" providerId="ADAL" clId="{6B66EA4D-283C-45C6-9986-7E3E16362FD7}" dt="2021-03-22T16:53:34.434" v="5239" actId="478"/>
          <ac:grpSpMkLst>
            <pc:docMk/>
            <pc:sldMk cId="3619745133" sldId="333"/>
            <ac:grpSpMk id="4" creationId="{74208D1C-8D16-4791-8C3B-C074A2DFC0AA}"/>
          </ac:grpSpMkLst>
        </pc:grpChg>
        <pc:grpChg chg="add del mod">
          <ac:chgData name="Kutuzova, Natalia [MEDRU]" userId="2ec07943-c7fc-4a75-a79a-50c05a70386b" providerId="ADAL" clId="{6B66EA4D-283C-45C6-9986-7E3E16362FD7}" dt="2021-03-22T18:07:03.437" v="5775" actId="478"/>
          <ac:grpSpMkLst>
            <pc:docMk/>
            <pc:sldMk cId="3619745133" sldId="333"/>
            <ac:grpSpMk id="7" creationId="{7FDA59BB-A90D-45ED-A618-06524E2067D2}"/>
          </ac:grpSpMkLst>
        </pc:grpChg>
        <pc:picChg chg="mod">
          <ac:chgData name="Kutuzova, Natalia [MEDRU]" userId="2ec07943-c7fc-4a75-a79a-50c05a70386b" providerId="ADAL" clId="{6B66EA4D-283C-45C6-9986-7E3E16362FD7}" dt="2021-03-22T16:53:34.817" v="5240"/>
          <ac:picMkLst>
            <pc:docMk/>
            <pc:sldMk cId="3619745133" sldId="333"/>
            <ac:picMk id="9" creationId="{74A017EA-614C-44AA-92DF-89154985E5BB}"/>
          </ac:picMkLst>
        </pc:picChg>
        <pc:picChg chg="add del mod">
          <ac:chgData name="Kutuzova, Natalia [MEDRU]" userId="2ec07943-c7fc-4a75-a79a-50c05a70386b" providerId="ADAL" clId="{6B66EA4D-283C-45C6-9986-7E3E16362FD7}" dt="2021-03-22T18:07:02.434" v="5774"/>
          <ac:picMkLst>
            <pc:docMk/>
            <pc:sldMk cId="3619745133" sldId="333"/>
            <ac:picMk id="11" creationId="{754FAE68-19FF-41E0-A022-256248D83339}"/>
          </ac:picMkLst>
        </pc:picChg>
      </pc:sldChg>
      <pc:sldChg chg="add del">
        <pc:chgData name="Kutuzova, Natalia [MEDRU]" userId="2ec07943-c7fc-4a75-a79a-50c05a70386b" providerId="ADAL" clId="{6B66EA4D-283C-45C6-9986-7E3E16362FD7}" dt="2021-03-22T17:33:09.545" v="5411"/>
        <pc:sldMkLst>
          <pc:docMk/>
          <pc:sldMk cId="2551331302" sldId="334"/>
        </pc:sldMkLst>
      </pc:sldChg>
      <pc:sldChg chg="addSp delSp modSp add mod ord">
        <pc:chgData name="Kutuzova, Natalia [MEDRU]" userId="2ec07943-c7fc-4a75-a79a-50c05a70386b" providerId="ADAL" clId="{6B66EA4D-283C-45C6-9986-7E3E16362FD7}" dt="2021-03-22T18:37:39.694" v="6226"/>
        <pc:sldMkLst>
          <pc:docMk/>
          <pc:sldMk cId="2703042012" sldId="334"/>
        </pc:sldMkLst>
        <pc:spChg chg="mod">
          <ac:chgData name="Kutuzova, Natalia [MEDRU]" userId="2ec07943-c7fc-4a75-a79a-50c05a70386b" providerId="ADAL" clId="{6B66EA4D-283C-45C6-9986-7E3E16362FD7}" dt="2021-03-22T17:38:22.809" v="5599" actId="20577"/>
          <ac:spMkLst>
            <pc:docMk/>
            <pc:sldMk cId="2703042012" sldId="334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6B66EA4D-283C-45C6-9986-7E3E16362FD7}" dt="2021-03-22T18:12:02.095" v="5795" actId="1076"/>
          <ac:spMkLst>
            <pc:docMk/>
            <pc:sldMk cId="2703042012" sldId="334"/>
            <ac:spMk id="3" creationId="{53717543-5078-4D6F-BE81-27A40DC9302F}"/>
          </ac:spMkLst>
        </pc:spChg>
        <pc:spChg chg="mod">
          <ac:chgData name="Kutuzova, Natalia [MEDRU]" userId="2ec07943-c7fc-4a75-a79a-50c05a70386b" providerId="ADAL" clId="{6B66EA4D-283C-45C6-9986-7E3E16362FD7}" dt="2021-03-22T17:34:31.709" v="5475"/>
          <ac:spMkLst>
            <pc:docMk/>
            <pc:sldMk cId="2703042012" sldId="334"/>
            <ac:spMk id="8" creationId="{C28974CF-46AB-4855-B489-539BE29C5D02}"/>
          </ac:spMkLst>
        </pc:spChg>
        <pc:spChg chg="mod">
          <ac:chgData name="Kutuzova, Natalia [MEDRU]" userId="2ec07943-c7fc-4a75-a79a-50c05a70386b" providerId="ADAL" clId="{6B66EA4D-283C-45C6-9986-7E3E16362FD7}" dt="2021-03-22T18:37:39.694" v="6226"/>
          <ac:spMkLst>
            <pc:docMk/>
            <pc:sldMk cId="2703042012" sldId="334"/>
            <ac:spMk id="13" creationId="{F123BC77-28FD-4918-A77C-9F4839C3C92A}"/>
          </ac:spMkLst>
        </pc:spChg>
        <pc:grpChg chg="del">
          <ac:chgData name="Kutuzova, Natalia [MEDRU]" userId="2ec07943-c7fc-4a75-a79a-50c05a70386b" providerId="ADAL" clId="{6B66EA4D-283C-45C6-9986-7E3E16362FD7}" dt="2021-03-22T17:34:30.975" v="5474" actId="478"/>
          <ac:grpSpMkLst>
            <pc:docMk/>
            <pc:sldMk cId="2703042012" sldId="334"/>
            <ac:grpSpMk id="4" creationId="{74208D1C-8D16-4791-8C3B-C074A2DFC0AA}"/>
          </ac:grpSpMkLst>
        </pc:grpChg>
        <pc:grpChg chg="add del mod">
          <ac:chgData name="Kutuzova, Natalia [MEDRU]" userId="2ec07943-c7fc-4a75-a79a-50c05a70386b" providerId="ADAL" clId="{6B66EA4D-283C-45C6-9986-7E3E16362FD7}" dt="2021-03-22T18:07:08.750" v="5776" actId="478"/>
          <ac:grpSpMkLst>
            <pc:docMk/>
            <pc:sldMk cId="2703042012" sldId="334"/>
            <ac:grpSpMk id="7" creationId="{1E09C6D4-8329-42F4-880B-D42A101B9FC8}"/>
          </ac:grpSpMkLst>
        </pc:grpChg>
        <pc:grpChg chg="add mod">
          <ac:chgData name="Kutuzova, Natalia [MEDRU]" userId="2ec07943-c7fc-4a75-a79a-50c05a70386b" providerId="ADAL" clId="{6B66EA4D-283C-45C6-9986-7E3E16362FD7}" dt="2021-03-22T18:37:39.694" v="6226"/>
          <ac:grpSpMkLst>
            <pc:docMk/>
            <pc:sldMk cId="2703042012" sldId="334"/>
            <ac:grpSpMk id="12" creationId="{69309F49-2784-4718-9345-54AE9D7DEC06}"/>
          </ac:grpSpMkLst>
        </pc:grpChg>
        <pc:picChg chg="mod">
          <ac:chgData name="Kutuzova, Natalia [MEDRU]" userId="2ec07943-c7fc-4a75-a79a-50c05a70386b" providerId="ADAL" clId="{6B66EA4D-283C-45C6-9986-7E3E16362FD7}" dt="2021-03-22T17:34:31.709" v="5475"/>
          <ac:picMkLst>
            <pc:docMk/>
            <pc:sldMk cId="2703042012" sldId="334"/>
            <ac:picMk id="9" creationId="{E84BC94C-E4C7-44BC-A931-BFA2B017EB04}"/>
          </ac:picMkLst>
        </pc:picChg>
        <pc:picChg chg="add del mod">
          <ac:chgData name="Kutuzova, Natalia [MEDRU]" userId="2ec07943-c7fc-4a75-a79a-50c05a70386b" providerId="ADAL" clId="{6B66EA4D-283C-45C6-9986-7E3E16362FD7}" dt="2021-03-22T18:37:39.276" v="6225" actId="478"/>
          <ac:picMkLst>
            <pc:docMk/>
            <pc:sldMk cId="2703042012" sldId="334"/>
            <ac:picMk id="11" creationId="{0F427FAF-8995-480C-9A8C-7697629B789C}"/>
          </ac:picMkLst>
        </pc:picChg>
        <pc:picChg chg="mod">
          <ac:chgData name="Kutuzova, Natalia [MEDRU]" userId="2ec07943-c7fc-4a75-a79a-50c05a70386b" providerId="ADAL" clId="{6B66EA4D-283C-45C6-9986-7E3E16362FD7}" dt="2021-03-22T18:37:39.694" v="6226"/>
          <ac:picMkLst>
            <pc:docMk/>
            <pc:sldMk cId="2703042012" sldId="334"/>
            <ac:picMk id="14" creationId="{6E5AA5E8-9C46-406F-B873-B5ABA9E02821}"/>
          </ac:picMkLst>
        </pc:picChg>
      </pc:sldChg>
      <pc:sldChg chg="add del ord">
        <pc:chgData name="Kutuzova, Natalia [MEDRU]" userId="2ec07943-c7fc-4a75-a79a-50c05a70386b" providerId="ADAL" clId="{6B66EA4D-283C-45C6-9986-7E3E16362FD7}" dt="2021-03-22T17:39:52.857" v="5659" actId="47"/>
        <pc:sldMkLst>
          <pc:docMk/>
          <pc:sldMk cId="1050152973" sldId="335"/>
        </pc:sldMkLst>
      </pc:sldChg>
      <pc:sldChg chg="addSp delSp modSp add mod ord">
        <pc:chgData name="Kutuzova, Natalia [MEDRU]" userId="2ec07943-c7fc-4a75-a79a-50c05a70386b" providerId="ADAL" clId="{6B66EA4D-283C-45C6-9986-7E3E16362FD7}" dt="2021-03-22T18:37:43.377" v="6228"/>
        <pc:sldMkLst>
          <pc:docMk/>
          <pc:sldMk cId="2708909906" sldId="335"/>
        </pc:sldMkLst>
        <pc:spChg chg="mod">
          <ac:chgData name="Kutuzova, Natalia [MEDRU]" userId="2ec07943-c7fc-4a75-a79a-50c05a70386b" providerId="ADAL" clId="{6B66EA4D-283C-45C6-9986-7E3E16362FD7}" dt="2021-03-22T17:44:42.904" v="5756" actId="20577"/>
          <ac:spMkLst>
            <pc:docMk/>
            <pc:sldMk cId="2708909906" sldId="335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6B66EA4D-283C-45C6-9986-7E3E16362FD7}" dt="2021-03-22T17:46:20.611" v="5761" actId="1076"/>
          <ac:spMkLst>
            <pc:docMk/>
            <pc:sldMk cId="2708909906" sldId="335"/>
            <ac:spMk id="3" creationId="{53717543-5078-4D6F-BE81-27A40DC9302F}"/>
          </ac:spMkLst>
        </pc:spChg>
        <pc:spChg chg="mod">
          <ac:chgData name="Kutuzova, Natalia [MEDRU]" userId="2ec07943-c7fc-4a75-a79a-50c05a70386b" providerId="ADAL" clId="{6B66EA4D-283C-45C6-9986-7E3E16362FD7}" dt="2021-03-22T17:44:28.844" v="5746"/>
          <ac:spMkLst>
            <pc:docMk/>
            <pc:sldMk cId="2708909906" sldId="335"/>
            <ac:spMk id="8" creationId="{41343CB4-DAEC-4DF1-9E81-EA46A92378A5}"/>
          </ac:spMkLst>
        </pc:spChg>
        <pc:spChg chg="mod">
          <ac:chgData name="Kutuzova, Natalia [MEDRU]" userId="2ec07943-c7fc-4a75-a79a-50c05a70386b" providerId="ADAL" clId="{6B66EA4D-283C-45C6-9986-7E3E16362FD7}" dt="2021-03-22T18:37:43.377" v="6228"/>
          <ac:spMkLst>
            <pc:docMk/>
            <pc:sldMk cId="2708909906" sldId="335"/>
            <ac:spMk id="13" creationId="{E84AF35C-5362-45F6-8CF1-AD1DB83FCF72}"/>
          </ac:spMkLst>
        </pc:spChg>
        <pc:grpChg chg="del">
          <ac:chgData name="Kutuzova, Natalia [MEDRU]" userId="2ec07943-c7fc-4a75-a79a-50c05a70386b" providerId="ADAL" clId="{6B66EA4D-283C-45C6-9986-7E3E16362FD7}" dt="2021-03-22T17:44:28.180" v="5745" actId="478"/>
          <ac:grpSpMkLst>
            <pc:docMk/>
            <pc:sldMk cId="2708909906" sldId="335"/>
            <ac:grpSpMk id="4" creationId="{74208D1C-8D16-4791-8C3B-C074A2DFC0AA}"/>
          </ac:grpSpMkLst>
        </pc:grpChg>
        <pc:grpChg chg="add del mod">
          <ac:chgData name="Kutuzova, Natalia [MEDRU]" userId="2ec07943-c7fc-4a75-a79a-50c05a70386b" providerId="ADAL" clId="{6B66EA4D-283C-45C6-9986-7E3E16362FD7}" dt="2021-03-22T18:09:10.277" v="5786" actId="478"/>
          <ac:grpSpMkLst>
            <pc:docMk/>
            <pc:sldMk cId="2708909906" sldId="335"/>
            <ac:grpSpMk id="7" creationId="{6A57A33F-CE53-44E3-8DE4-D42D6E1BA071}"/>
          </ac:grpSpMkLst>
        </pc:grpChg>
        <pc:grpChg chg="add mod">
          <ac:chgData name="Kutuzova, Natalia [MEDRU]" userId="2ec07943-c7fc-4a75-a79a-50c05a70386b" providerId="ADAL" clId="{6B66EA4D-283C-45C6-9986-7E3E16362FD7}" dt="2021-03-22T18:37:43.377" v="6228"/>
          <ac:grpSpMkLst>
            <pc:docMk/>
            <pc:sldMk cId="2708909906" sldId="335"/>
            <ac:grpSpMk id="12" creationId="{B054C748-8CCB-4283-8CAB-B08802A33B9D}"/>
          </ac:grpSpMkLst>
        </pc:grpChg>
        <pc:picChg chg="mod">
          <ac:chgData name="Kutuzova, Natalia [MEDRU]" userId="2ec07943-c7fc-4a75-a79a-50c05a70386b" providerId="ADAL" clId="{6B66EA4D-283C-45C6-9986-7E3E16362FD7}" dt="2021-03-22T17:44:28.844" v="5746"/>
          <ac:picMkLst>
            <pc:docMk/>
            <pc:sldMk cId="2708909906" sldId="335"/>
            <ac:picMk id="9" creationId="{1B306FE9-3115-4244-AB95-A7B35FBAC04C}"/>
          </ac:picMkLst>
        </pc:picChg>
        <pc:picChg chg="add del mod">
          <ac:chgData name="Kutuzova, Natalia [MEDRU]" userId="2ec07943-c7fc-4a75-a79a-50c05a70386b" providerId="ADAL" clId="{6B66EA4D-283C-45C6-9986-7E3E16362FD7}" dt="2021-03-22T18:37:42.972" v="6227" actId="478"/>
          <ac:picMkLst>
            <pc:docMk/>
            <pc:sldMk cId="2708909906" sldId="335"/>
            <ac:picMk id="11" creationId="{901454E6-BA89-483B-8D80-BA19AF94A666}"/>
          </ac:picMkLst>
        </pc:picChg>
        <pc:picChg chg="mod">
          <ac:chgData name="Kutuzova, Natalia [MEDRU]" userId="2ec07943-c7fc-4a75-a79a-50c05a70386b" providerId="ADAL" clId="{6B66EA4D-283C-45C6-9986-7E3E16362FD7}" dt="2021-03-22T18:37:43.377" v="6228"/>
          <ac:picMkLst>
            <pc:docMk/>
            <pc:sldMk cId="2708909906" sldId="335"/>
            <ac:picMk id="14" creationId="{567EC727-46BF-4983-AB6F-5D3C64900F48}"/>
          </ac:picMkLst>
        </pc:picChg>
      </pc:sldChg>
      <pc:sldChg chg="modSp add del mod">
        <pc:chgData name="Kutuzova, Natalia [MEDRU]" userId="2ec07943-c7fc-4a75-a79a-50c05a70386b" providerId="ADAL" clId="{6B66EA4D-283C-45C6-9986-7E3E16362FD7}" dt="2021-03-22T17:39:24.811" v="5655" actId="47"/>
        <pc:sldMkLst>
          <pc:docMk/>
          <pc:sldMk cId="3801700413" sldId="335"/>
        </pc:sldMkLst>
        <pc:spChg chg="mod">
          <ac:chgData name="Kutuzova, Natalia [MEDRU]" userId="2ec07943-c7fc-4a75-a79a-50c05a70386b" providerId="ADAL" clId="{6B66EA4D-283C-45C6-9986-7E3E16362FD7}" dt="2021-03-22T17:39:19.248" v="5654" actId="20577"/>
          <ac:spMkLst>
            <pc:docMk/>
            <pc:sldMk cId="3801700413" sldId="335"/>
            <ac:spMk id="2" creationId="{9BA0EE33-1BD1-4E9C-8945-D3147E8CB73C}"/>
          </ac:spMkLst>
        </pc:spChg>
      </pc:sldChg>
      <pc:sldChg chg="modSp add del mod ord">
        <pc:chgData name="Kutuzova, Natalia [MEDRU]" userId="2ec07943-c7fc-4a75-a79a-50c05a70386b" providerId="ADAL" clId="{6B66EA4D-283C-45C6-9986-7E3E16362FD7}" dt="2021-03-22T17:39:09.829" v="5639" actId="47"/>
        <pc:sldMkLst>
          <pc:docMk/>
          <pc:sldMk cId="4253065410" sldId="335"/>
        </pc:sldMkLst>
        <pc:spChg chg="mod">
          <ac:chgData name="Kutuzova, Natalia [MEDRU]" userId="2ec07943-c7fc-4a75-a79a-50c05a70386b" providerId="ADAL" clId="{6B66EA4D-283C-45C6-9986-7E3E16362FD7}" dt="2021-03-22T17:39:05.973" v="5638" actId="14100"/>
          <ac:spMkLst>
            <pc:docMk/>
            <pc:sldMk cId="4253065410" sldId="335"/>
            <ac:spMk id="2" creationId="{43747C52-9157-40DD-95F9-4E1041E9A719}"/>
          </ac:spMkLst>
        </pc:spChg>
      </pc:sldChg>
      <pc:sldMasterChg chg="addSldLayout delSldLayout">
        <pc:chgData name="Kutuzova, Natalia [MEDRU]" userId="2ec07943-c7fc-4a75-a79a-50c05a70386b" providerId="ADAL" clId="{6B66EA4D-283C-45C6-9986-7E3E16362FD7}" dt="2021-03-21T11:48:43.671" v="4449" actId="47"/>
        <pc:sldMasterMkLst>
          <pc:docMk/>
          <pc:sldMasterMk cId="485511793" sldId="2147483660"/>
        </pc:sldMasterMkLst>
        <pc:sldLayoutChg chg="add del">
          <pc:chgData name="Kutuzova, Natalia [MEDRU]" userId="2ec07943-c7fc-4a75-a79a-50c05a70386b" providerId="ADAL" clId="{6B66EA4D-283C-45C6-9986-7E3E16362FD7}" dt="2021-03-21T11:48:43.671" v="4449" actId="47"/>
          <pc:sldLayoutMkLst>
            <pc:docMk/>
            <pc:sldMasterMk cId="485511793" sldId="2147483660"/>
            <pc:sldLayoutMk cId="51345951" sldId="21474836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E75E8-008B-4099-9B47-20DED0FEE85C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1C173-ACFD-48B6-8096-A62664AF1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0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41316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4154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8962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35675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789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63609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66520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6714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29885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1181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436482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3536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75748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1857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14103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7254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1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vamed.org/issues/ethics-compliance/global-distributor-compliance-toolkit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CB340-1BC1-4CC9-B22E-AF935D2A66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5401" y="1850008"/>
            <a:ext cx="9331260" cy="2813385"/>
          </a:xfrm>
        </p:spPr>
        <p:txBody>
          <a:bodyPr>
            <a:noAutofit/>
          </a:bodyPr>
          <a:lstStyle/>
          <a:p>
            <a:r>
              <a:rPr lang="ru-RU" sz="6000" b="1" dirty="0">
                <a:solidFill>
                  <a:srgbClr val="90C226"/>
                </a:solidFill>
                <a:ea typeface="Trebuchet MS"/>
                <a:cs typeface="Trebuchet MS"/>
              </a:rPr>
              <a:t>Надлежащее ведение бухгалтерского учета и документации</a:t>
            </a:r>
            <a:endParaRPr lang="en-US" sz="60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1C6E2A-3AFC-4D50-B321-109DEA79A7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z="1800" b="0" i="0" strike="noStrike" cap="none" spc="0" baseline="0" dirty="0">
              <a:solidFill>
                <a:srgbClr val="808080"/>
              </a:solidFill>
              <a:effectLst/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2A4D6F-4B8F-4CF3-AB2C-AC118EA5A121}"/>
              </a:ext>
            </a:extLst>
          </p:cNvPr>
          <p:cNvSpPr txBox="1"/>
          <p:nvPr/>
        </p:nvSpPr>
        <p:spPr>
          <a:xfrm>
            <a:off x="327645" y="5803220"/>
            <a:ext cx="933125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95"/>
              </a:spcBef>
            </a:pPr>
            <a:r>
              <a:rPr lang="ru-RU" sz="1400" b="1" i="1" dirty="0">
                <a:solidFill>
                  <a:srgbClr val="553684"/>
                </a:solidFill>
                <a:effectLst/>
                <a:latin typeface="Lato"/>
                <a:ea typeface="Calibri" panose="020F0502020204030204" pitchFamily="34" charset="0"/>
              </a:rPr>
              <a:t>Примечание</a:t>
            </a:r>
            <a:r>
              <a:rPr lang="en-US" sz="1400" i="1" dirty="0">
                <a:solidFill>
                  <a:srgbClr val="553684"/>
                </a:solidFill>
                <a:effectLst/>
                <a:latin typeface="Lato"/>
                <a:ea typeface="Calibri" panose="020F0502020204030204" pitchFamily="34" charset="0"/>
              </a:rPr>
              <a:t>:</a:t>
            </a:r>
            <a:r>
              <a:rPr lang="ru-RU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 Пожалуйста, примите во внимание, что данный документ был разработан на основе</a:t>
            </a:r>
            <a:r>
              <a:rPr lang="en-US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 </a:t>
            </a:r>
            <a:r>
              <a:rPr lang="ru-RU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материалов, представленных на веб-сайте организации </a:t>
            </a:r>
            <a:r>
              <a:rPr lang="en-US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Advanced Medical Technology Association® (</a:t>
            </a:r>
            <a:r>
              <a:rPr lang="en-US" sz="1400" i="1" dirty="0" err="1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AdvaMed</a:t>
            </a:r>
            <a:r>
              <a:rPr lang="en-US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® / </a:t>
            </a:r>
            <a:r>
              <a:rPr lang="ru-RU" sz="1400" i="1" dirty="0" err="1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Адвамед</a:t>
            </a:r>
            <a:r>
              <a:rPr lang="en-US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): </a:t>
            </a:r>
            <a:r>
              <a:rPr lang="en-US" sz="1400" i="1" dirty="0">
                <a:solidFill>
                  <a:srgbClr val="0563C1"/>
                </a:solidFill>
                <a:effectLst/>
                <a:latin typeface="Lato"/>
                <a:ea typeface="Calibri" panose="020F0502020204030204" pitchFamily="34" charset="0"/>
                <a:hlinkClick r:id="rId3"/>
              </a:rPr>
              <a:t>https://www.advamed.org/issues/ethics-compliance/global-distributor-compliance-toolkit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764997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FEF5574-D6B9-46DB-88AE-801D2B78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18" y="816638"/>
            <a:ext cx="3900836" cy="5224724"/>
          </a:xfrm>
        </p:spPr>
        <p:txBody>
          <a:bodyPr anchor="ctr">
            <a:normAutofit/>
          </a:bodyPr>
          <a:lstStyle/>
          <a:p>
            <a:r>
              <a:rPr lang="ru-RU" b="1" dirty="0">
                <a:solidFill>
                  <a:srgbClr val="90C226"/>
                </a:solidFill>
                <a:latin typeface="Trebuchet MS"/>
                <a:ea typeface="Trebuchet MS"/>
                <a:cs typeface="Trebuchet MS"/>
              </a:rPr>
              <a:t>Надлежащее в</a:t>
            </a:r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едение бухгалтерского учета и документации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5853B-D1D1-4FCD-B91B-BFE2CD8B9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1804" y="211127"/>
            <a:ext cx="5292812" cy="6646873"/>
          </a:xfrm>
        </p:spPr>
        <p:txBody>
          <a:bodyPr anchor="ctr">
            <a:normAutofit fontScale="75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1900" dirty="0"/>
              <a:t>Организации обязаны вести надлежащий бухгалтерский учет</a:t>
            </a:r>
            <a:r>
              <a:rPr lang="en-US" sz="1900" dirty="0"/>
              <a:t> </a:t>
            </a:r>
            <a:r>
              <a:rPr lang="ru-RU" sz="1900" dirty="0"/>
              <a:t>и документацию, которые полно и точно отражают их деловые операции.  </a:t>
            </a:r>
            <a:endParaRPr lang="ru-RU" sz="1900" i="0" strike="noStrike" cap="none" spc="0" baseline="0" dirty="0">
              <a:solidFill>
                <a:srgbClr val="404040"/>
              </a:solidFill>
              <a:effectLst/>
              <a:latin typeface="Trebuchet MS"/>
              <a:ea typeface="Trebuchet MS"/>
              <a:cs typeface="Trebuchet MS"/>
            </a:endParaRPr>
          </a:p>
          <a:p>
            <a:pPr>
              <a:lnSpc>
                <a:spcPct val="90000"/>
              </a:lnSpc>
            </a:pPr>
            <a:r>
              <a:rPr lang="ru-RU" sz="2100" u="sng" dirty="0">
                <a:solidFill>
                  <a:srgbClr val="404040"/>
                </a:solidFill>
                <a:latin typeface="Trebuchet MS"/>
                <a:ea typeface="Trebuchet MS"/>
                <a:cs typeface="Trebuchet MS"/>
              </a:rPr>
              <a:t>Обязательства</a:t>
            </a:r>
            <a:r>
              <a:rPr lang="ru-RU" sz="2100" b="0" i="0" u="sng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: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Документировать бизнес-операции в ваших бухгалтерских книгах и записях точным и полным образом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Вести достоверный и прозрачный учет всех ваших расходов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Вести детальный учет отгрузок продукции и примененных скидок 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Сохранять во внутренних файлах / архиве оригиналы договоров, первичных учетных документов, а также иных документов, включая подтверждение оказания услуг / проведения мероприятий</a:t>
            </a:r>
          </a:p>
          <a:p>
            <a:pPr>
              <a:lnSpc>
                <a:spcPct val="90000"/>
              </a:lnSpc>
            </a:pPr>
            <a:r>
              <a:rPr lang="ru-RU" sz="2100" b="1" i="0" u="sng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Запрещено: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Вести «черную» бухгалтерию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Создавать и/или использовать поддельные или фиктивные документы (например, фиктивные договоры с целью скрыть коррупционный или иной незаконный платеж)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Производить неправомерные платежи или предоставлять подарки в виде скидок / бонусов на предлагаемые товары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Намеренно использовать «расплывчатые» описания услуг или работ с целью скрыть ненадлежащие платежи или расходы 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Искажать цели платежей в бухгалтерских книгах и записях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Уничтожать документы и отчетность ранее установленного срока</a:t>
            </a:r>
          </a:p>
        </p:txBody>
      </p:sp>
      <p:sp>
        <p:nvSpPr>
          <p:cNvPr id="5" name="Oval 4"/>
          <p:cNvSpPr/>
          <p:nvPr/>
        </p:nvSpPr>
        <p:spPr>
          <a:xfrm>
            <a:off x="109990" y="112633"/>
            <a:ext cx="1494073" cy="1494073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/>
          </a:p>
        </p:txBody>
      </p:sp>
      <p:sp>
        <p:nvSpPr>
          <p:cNvPr id="6" name="Rectangle 5" descr="Check List"/>
          <p:cNvSpPr/>
          <p:nvPr/>
        </p:nvSpPr>
        <p:spPr>
          <a:xfrm>
            <a:off x="428589" y="431060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911586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EE33-1BD1-4E9C-8945-D3147E8CB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20" y="390092"/>
            <a:ext cx="8596668" cy="1320800"/>
          </a:xfrm>
        </p:spPr>
        <p:txBody>
          <a:bodyPr/>
          <a:lstStyle/>
          <a:p>
            <a:pPr marL="0" indent="0"/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Сокрытие незаконных платежей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17543-5078-4D6F-BE81-27A40DC93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589" y="1925133"/>
            <a:ext cx="9305480" cy="4254902"/>
          </a:xfrm>
        </p:spPr>
        <p:txBody>
          <a:bodyPr>
            <a:no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ru-RU" sz="2000" dirty="0"/>
              <a:t>Зачастую неправомерные платежи скрываются в бухгалтерских книгах и записях под кодовыми словами / «расплывчатыми» описаниями услуг.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ru-RU" sz="2000" dirty="0"/>
              <a:t>Так, например, фармацевтическая компания </a:t>
            </a:r>
            <a:r>
              <a:rPr lang="en-US" sz="2000" dirty="0"/>
              <a:t>Sanofi</a:t>
            </a:r>
            <a:r>
              <a:rPr lang="ru-RU" sz="2000" dirty="0"/>
              <a:t>, привлеченная к ответственности по Закону США о коррупции за рубежом в 2018 г.,</a:t>
            </a:r>
            <a:r>
              <a:rPr lang="en-US" sz="2000" dirty="0"/>
              <a:t> </a:t>
            </a:r>
            <a:r>
              <a:rPr lang="ru-RU" sz="2000" dirty="0"/>
              <a:t>в Казахстане использовала кодовое слово «марципан».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dirty="0"/>
              <a:t>Неправомерные платежи также могут скрываться под «консультационными услугами» / «маркетинговыми платежами» и т.д. Так, компания </a:t>
            </a:r>
            <a:r>
              <a:rPr lang="en-US" sz="2000" dirty="0"/>
              <a:t>Alcon </a:t>
            </a:r>
            <a:r>
              <a:rPr lang="ru-RU" sz="2000" dirty="0"/>
              <a:t>во Вьетнаме внедрила «консультационную программу» силами дистрибьютора, что оказалось ничем иным, как платежами медицинским работникам с целью содействия продажам, за что головная компания была привлечена к ответственности по Закону США о коррупции за рубежом в 2020 г.</a:t>
            </a:r>
            <a:endParaRPr lang="en-US" sz="20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7E2C442-C82A-448E-8778-8CBF9C89CCEF}"/>
              </a:ext>
            </a:extLst>
          </p:cNvPr>
          <p:cNvSpPr/>
          <p:nvPr/>
        </p:nvSpPr>
        <p:spPr>
          <a:xfrm>
            <a:off x="109990" y="112633"/>
            <a:ext cx="1494073" cy="1494073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/>
          </a:p>
        </p:txBody>
      </p:sp>
      <p:sp>
        <p:nvSpPr>
          <p:cNvPr id="11" name="Rectangle 10" descr="Check List">
            <a:extLst>
              <a:ext uri="{FF2B5EF4-FFF2-40B4-BE49-F238E27FC236}">
                <a16:creationId xmlns:a16="http://schemas.microsoft.com/office/drawing/2014/main" id="{9360B6CF-2029-457B-8141-990CA49D30AE}"/>
              </a:ext>
            </a:extLst>
          </p:cNvPr>
          <p:cNvSpPr/>
          <p:nvPr/>
        </p:nvSpPr>
        <p:spPr>
          <a:xfrm>
            <a:off x="428589" y="431060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663170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EE33-1BD1-4E9C-8945-D3147E8CB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894" y="217025"/>
            <a:ext cx="8249099" cy="1320800"/>
          </a:xfrm>
        </p:spPr>
        <p:txBody>
          <a:bodyPr/>
          <a:lstStyle/>
          <a:p>
            <a:pPr marL="0" indent="0"/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Аудит бухгалтерских книг и записей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17543-5078-4D6F-BE81-27A40DC93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589" y="1710892"/>
            <a:ext cx="9305480" cy="4254902"/>
          </a:xfrm>
        </p:spPr>
        <p:txBody>
          <a:bodyPr>
            <a:no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ru-RU" sz="2000" dirty="0"/>
              <a:t>В России Федеральным законом от 6 декабря 2011 года N 402-ФЗ «О бухгалтерском учете» установлена обязанность для всех организаций осуществлять внутренний контроль хозяйственных операций, а для организаций, бухгалтерская отчетность которых подлежит обязательному аудиту – также обязанность организовать внутренний контроль ведения бухгалтерского учета и составления бухгалтерской отчетности. Одновременно внедрение в организации процедур внутреннего контроля служит и целям предупреждения коррупции. В частности, в ходе анализа бухгалтерской отчетности в организации могут быть выявлены факты осуществления выплат, являющихся замаскированными коррупционными платежами.</a:t>
            </a:r>
          </a:p>
          <a:p>
            <a:pPr marL="0" indent="0">
              <a:spcAft>
                <a:spcPts val="1000"/>
              </a:spcAft>
              <a:buNone/>
            </a:pPr>
            <a:endParaRPr lang="en-US" sz="2000" dirty="0">
              <a:solidFill>
                <a:srgbClr val="181818"/>
              </a:solidFill>
              <a:latin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7E2C442-C82A-448E-8778-8CBF9C89CCEF}"/>
              </a:ext>
            </a:extLst>
          </p:cNvPr>
          <p:cNvSpPr/>
          <p:nvPr/>
        </p:nvSpPr>
        <p:spPr>
          <a:xfrm>
            <a:off x="109990" y="112633"/>
            <a:ext cx="1494073" cy="1494073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/>
          </a:p>
        </p:txBody>
      </p:sp>
      <p:sp>
        <p:nvSpPr>
          <p:cNvPr id="11" name="Rectangle 10" descr="Check List">
            <a:extLst>
              <a:ext uri="{FF2B5EF4-FFF2-40B4-BE49-F238E27FC236}">
                <a16:creationId xmlns:a16="http://schemas.microsoft.com/office/drawing/2014/main" id="{9360B6CF-2029-457B-8141-990CA49D30AE}"/>
              </a:ext>
            </a:extLst>
          </p:cNvPr>
          <p:cNvSpPr/>
          <p:nvPr/>
        </p:nvSpPr>
        <p:spPr>
          <a:xfrm>
            <a:off x="428589" y="431060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C83117-625E-4151-8053-B3E174AE6B41}"/>
              </a:ext>
            </a:extLst>
          </p:cNvPr>
          <p:cNvSpPr/>
          <p:nvPr/>
        </p:nvSpPr>
        <p:spPr>
          <a:xfrm>
            <a:off x="334392" y="5241826"/>
            <a:ext cx="9667601" cy="14479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276A24-541E-40F1-8B58-177D1DB16872}"/>
              </a:ext>
            </a:extLst>
          </p:cNvPr>
          <p:cNvSpPr txBox="1"/>
          <p:nvPr/>
        </p:nvSpPr>
        <p:spPr>
          <a:xfrm>
            <a:off x="428589" y="5297810"/>
            <a:ext cx="9667601" cy="1587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ru-RU" sz="2000" b="1" dirty="0"/>
              <a:t>Вывод:</a:t>
            </a:r>
            <a:r>
              <a:rPr lang="ru-RU" sz="2000" dirty="0"/>
              <a:t> сезонные аудиты бухгалтерских книг и записей — хорошая мера по снижению рисков и для выявления выплат, скрытых в бухгалтерских книгах и записях, с целью совершения таких преступлений, как мошенничество или незаконные платежи должностным лицам.</a:t>
            </a:r>
          </a:p>
          <a:p>
            <a:pPr>
              <a:spcAft>
                <a:spcPts val="500"/>
              </a:spcAft>
            </a:pPr>
            <a:endParaRPr lang="ru-RU" sz="1300" b="0" i="0" strike="noStrike" cap="none" spc="0" baseline="0" dirty="0">
              <a:solidFill>
                <a:srgbClr val="FFFFFF"/>
              </a:solidFill>
              <a:effectLst/>
              <a:latin typeface="Arial"/>
              <a:ea typeface="Arial"/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627568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EE33-1BD1-4E9C-8945-D3147E8CB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6698" y="167022"/>
            <a:ext cx="8249099" cy="1320800"/>
          </a:xfrm>
        </p:spPr>
        <p:txBody>
          <a:bodyPr>
            <a:normAutofit fontScale="90000"/>
          </a:bodyPr>
          <a:lstStyle/>
          <a:p>
            <a:pPr marL="0" indent="0"/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Иные примеры </a:t>
            </a:r>
            <a:r>
              <a:rPr lang="ru-RU" sz="3600" b="1" i="0" strike="noStrike" cap="none" spc="0" baseline="0" dirty="0">
                <a:solidFill>
                  <a:srgbClr val="FF0000"/>
                </a:solidFill>
                <a:effectLst/>
                <a:latin typeface="Trebuchet MS"/>
                <a:ea typeface="Trebuchet MS"/>
                <a:cs typeface="Trebuchet MS"/>
              </a:rPr>
              <a:t>ненадлежащего</a:t>
            </a:r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 бухгалтерского учета / ведения документации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17543-5078-4D6F-BE81-27A40DC93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10" y="1500929"/>
            <a:ext cx="9144619" cy="41615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s-CO" sz="2000" b="1" dirty="0"/>
          </a:p>
          <a:p>
            <a:pPr marL="285750" indent="-28575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181818"/>
                </a:solidFill>
                <a:latin typeface="Arial"/>
              </a:rPr>
              <a:t>Подписание договоров на хранение с компанией, принадлежащей сыновьям ведущего специалиста по закупке медицинского оборудования в военный госпиталь, для обеспечения складских помещений, где никогда не хранилась какая-либо продукция.</a:t>
            </a:r>
          </a:p>
          <a:p>
            <a:pPr marL="285750" indent="-28575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181818"/>
                </a:solidFill>
                <a:latin typeface="Arial"/>
              </a:rPr>
              <a:t>Подписание соглашений о консультационных услугах с должностными лицами, которые никогда не оказывали услуги.</a:t>
            </a:r>
          </a:p>
          <a:p>
            <a:pPr marL="285750" indent="-28575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181818"/>
                </a:solidFill>
                <a:latin typeface="Arial"/>
              </a:rPr>
              <a:t>Заключение поддельных соглашений об осуществлении платежей в пользу </a:t>
            </a:r>
            <a:r>
              <a:rPr lang="ru-RU">
                <a:solidFill>
                  <a:srgbClr val="181818"/>
                </a:solidFill>
                <a:latin typeface="Arial"/>
              </a:rPr>
              <a:t>благотворительной организации.</a:t>
            </a:r>
            <a:endParaRPr lang="ru-RU" dirty="0">
              <a:solidFill>
                <a:srgbClr val="181818"/>
              </a:solidFill>
              <a:latin typeface="Arial"/>
            </a:endParaRPr>
          </a:p>
          <a:p>
            <a:pPr marL="285750" indent="-28575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181818"/>
                </a:solidFill>
                <a:latin typeface="Arial"/>
              </a:rPr>
              <a:t>Оплата проезда врачам, работающим в государственных учреждениях, без документально оформленных деловых или образовательных целей.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181818"/>
                </a:solidFill>
                <a:latin typeface="Arial"/>
              </a:rPr>
              <a:t>Для соблюдения требований применимого законодательства, нормативных актов и отраслевых кодексов этики необходимо поддерживать надежный внутренний контроль финансовых операций и вести точные бухгалтерские книги и записи, отражающие ежедневные деловые операции организации.</a:t>
            </a:r>
            <a:endParaRPr lang="en-US" i="1" dirty="0">
              <a:solidFill>
                <a:schemeClr val="bg1">
                  <a:lumMod val="10000"/>
                </a:schemeClr>
              </a:solidFill>
            </a:endParaRPr>
          </a:p>
          <a:p>
            <a:pPr marL="0" inden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2000" dirty="0">
              <a:solidFill>
                <a:schemeClr val="bg1">
                  <a:lumMod val="10000"/>
                </a:schemeClr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srgbClr val="181818"/>
              </a:solidFill>
              <a:latin typeface="Arial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F5FDF17-859E-42A7-9420-A3D94AEF89F2}"/>
              </a:ext>
            </a:extLst>
          </p:cNvPr>
          <p:cNvSpPr/>
          <p:nvPr/>
        </p:nvSpPr>
        <p:spPr>
          <a:xfrm>
            <a:off x="129096" y="153916"/>
            <a:ext cx="1494073" cy="1494073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/>
          </a:p>
        </p:txBody>
      </p:sp>
      <p:pic>
        <p:nvPicPr>
          <p:cNvPr id="5" name="Graphic 4" descr="Irritant">
            <a:extLst>
              <a:ext uri="{FF2B5EF4-FFF2-40B4-BE49-F238E27FC236}">
                <a16:creationId xmlns:a16="http://schemas.microsoft.com/office/drawing/2014/main" id="{FE42BC72-F3B6-491C-9615-6AADD8C43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625" y="283245"/>
            <a:ext cx="1088355" cy="10883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488100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1"/>
  <p:tag name="AS_OS" val="Unix 3.10 unknown"/>
  <p:tag name="AS_RELEASE_DATE" val="2019.04.30"/>
  <p:tag name="AS_TITLE" val="Aspose.Slides for Java"/>
  <p:tag name="AS_VERSION" val="19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Arial"/>
        <a:cs typeface="Arial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Arial"/>
        <a:cs typeface="Arial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978D92E5516F4A9EEA4AF54677723F" ma:contentTypeVersion="4" ma:contentTypeDescription="Create a new document." ma:contentTypeScope="" ma:versionID="a258a6fa06eaa20717d3a1c86b15c8f3">
  <xsd:schema xmlns:xsd="http://www.w3.org/2001/XMLSchema" xmlns:xs="http://www.w3.org/2001/XMLSchema" xmlns:p="http://schemas.microsoft.com/office/2006/metadata/properties" xmlns:ns2="442f8cc0-c0af-494a-877e-d1b85a01d154" targetNamespace="http://schemas.microsoft.com/office/2006/metadata/properties" ma:root="true" ma:fieldsID="8d7249ebd612566e68f461d5ef411657" ns2:_="">
    <xsd:import namespace="442f8cc0-c0af-494a-877e-d1b85a01d1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2f8cc0-c0af-494a-877e-d1b85a01d1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2847A7-7DBA-454E-81CB-21781A2446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2f8cc0-c0af-494a-877e-d1b85a01d1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DD6A94-005D-4A87-8953-C74C14445DC2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0cb64b56-ec5f-47b8-981c-a753054287e3"/>
    <ds:schemaRef ds:uri="http://purl.org/dc/terms/"/>
    <ds:schemaRef ds:uri="e4ca14fd-df8e-4376-9f67-cf159027c0f2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CB88897-49D4-4B83-B585-C8785D2C1C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2031</TotalTime>
  <Words>570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Lato</vt:lpstr>
      <vt:lpstr>Trebuchet MS</vt:lpstr>
      <vt:lpstr>Wingdings 3</vt:lpstr>
      <vt:lpstr>Facet</vt:lpstr>
      <vt:lpstr>Надлежащее ведение бухгалтерского учета и документации</vt:lpstr>
      <vt:lpstr>Надлежащее ведение бухгалтерского учета и документации</vt:lpstr>
      <vt:lpstr>Сокрытие незаконных платежей</vt:lpstr>
      <vt:lpstr>Аудит бухгалтерских книг и записей</vt:lpstr>
      <vt:lpstr>Иные примеры ненадлежащего бухгалтерского учета / ведения документации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Doing Business with Integrity Key Areas for Third Parties</dc:title>
  <dc:creator>Panagian, Pamela</dc:creator>
  <cp:lastModifiedBy>Natalia</cp:lastModifiedBy>
  <cp:revision>33</cp:revision>
  <dcterms:created xsi:type="dcterms:W3CDTF">2019-11-12T17:46:50Z</dcterms:created>
  <dcterms:modified xsi:type="dcterms:W3CDTF">2021-05-24T12:50:19Z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8450307B-B539-4B13-9E68-268AA12BEA09</vt:lpwstr>
  </property>
  <property fmtid="{D5CDD505-2E9C-101B-9397-08002B2CF9AE}" pid="3" name="ArticulatePath">
    <vt:lpwstr>Draft Training Slides v5</vt:lpwstr>
  </property>
  <property fmtid="{D5CDD505-2E9C-101B-9397-08002B2CF9AE}" pid="4" name="ContentTypeId">
    <vt:lpwstr>0x010100D3978D92E5516F4A9EEA4AF54677723F</vt:lpwstr>
  </property>
</Properties>
</file>